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8" r:id="rId3"/>
    <p:sldId id="283" r:id="rId4"/>
    <p:sldId id="284" r:id="rId5"/>
    <p:sldId id="285" r:id="rId6"/>
    <p:sldId id="286" r:id="rId7"/>
    <p:sldId id="265" r:id="rId8"/>
    <p:sldId id="263" r:id="rId9"/>
    <p:sldId id="320" r:id="rId10"/>
    <p:sldId id="321" r:id="rId11"/>
    <p:sldId id="322" r:id="rId12"/>
    <p:sldId id="311" r:id="rId13"/>
    <p:sldId id="314" r:id="rId14"/>
    <p:sldId id="317" r:id="rId15"/>
    <p:sldId id="323" r:id="rId16"/>
    <p:sldId id="324" r:id="rId17"/>
    <p:sldId id="325" r:id="rId18"/>
    <p:sldId id="326" r:id="rId19"/>
    <p:sldId id="312" r:id="rId20"/>
    <p:sldId id="315" r:id="rId21"/>
    <p:sldId id="318" r:id="rId22"/>
    <p:sldId id="291" r:id="rId23"/>
    <p:sldId id="327" r:id="rId24"/>
    <p:sldId id="328" r:id="rId25"/>
    <p:sldId id="329" r:id="rId26"/>
    <p:sldId id="313" r:id="rId27"/>
    <p:sldId id="316" r:id="rId28"/>
    <p:sldId id="319" r:id="rId29"/>
    <p:sldId id="334" r:id="rId30"/>
    <p:sldId id="331" r:id="rId31"/>
    <p:sldId id="332" r:id="rId32"/>
    <p:sldId id="333" r:id="rId33"/>
    <p:sldId id="302" r:id="rId3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C4A"/>
    <a:srgbClr val="EFCACA"/>
    <a:srgbClr val="EF5361"/>
    <a:srgbClr val="005024"/>
    <a:srgbClr val="4F7620"/>
    <a:srgbClr val="A7D870"/>
    <a:srgbClr val="92D050"/>
    <a:srgbClr val="9FD661"/>
    <a:srgbClr val="2F768C"/>
    <a:srgbClr val="FB38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56" autoAdjust="0"/>
  </p:normalViewPr>
  <p:slideViewPr>
    <p:cSldViewPr>
      <p:cViewPr varScale="1">
        <p:scale>
          <a:sx n="80" d="100"/>
          <a:sy n="80" d="100"/>
        </p:scale>
        <p:origin x="103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6.xml"/><Relationship Id="rId1" Type="http://schemas.openxmlformats.org/officeDocument/2006/relationships/slide" Target="../slides/slide4.xml"/><Relationship Id="rId6" Type="http://schemas.openxmlformats.org/officeDocument/2006/relationships/slide" Target="../slides/slide9.xml"/><Relationship Id="rId5" Type="http://schemas.openxmlformats.org/officeDocument/2006/relationships/slide" Target="../slides/slide10.xml"/><Relationship Id="rId4" Type="http://schemas.openxmlformats.org/officeDocument/2006/relationships/slide" Target="../slides/slide8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7" Type="http://schemas.openxmlformats.org/officeDocument/2006/relationships/slide" Target="../slides/slide14.xml"/><Relationship Id="rId2" Type="http://schemas.openxmlformats.org/officeDocument/2006/relationships/slide" Target="../slides/slide12.xml"/><Relationship Id="rId1" Type="http://schemas.openxmlformats.org/officeDocument/2006/relationships/slide" Target="../slides/slide4.xml"/><Relationship Id="rId6" Type="http://schemas.openxmlformats.org/officeDocument/2006/relationships/slide" Target="../slides/slide16.xml"/><Relationship Id="rId5" Type="http://schemas.openxmlformats.org/officeDocument/2006/relationships/slide" Target="../slides/slide17.xml"/><Relationship Id="rId4" Type="http://schemas.openxmlformats.org/officeDocument/2006/relationships/slide" Target="../slides/slide15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7" Type="http://schemas.openxmlformats.org/officeDocument/2006/relationships/slide" Target="../slides/slide21.xml"/><Relationship Id="rId2" Type="http://schemas.openxmlformats.org/officeDocument/2006/relationships/slide" Target="../slides/slide19.xml"/><Relationship Id="rId1" Type="http://schemas.openxmlformats.org/officeDocument/2006/relationships/slide" Target="../slides/slide4.xml"/><Relationship Id="rId6" Type="http://schemas.openxmlformats.org/officeDocument/2006/relationships/slide" Target="../slides/slide23.xml"/><Relationship Id="rId5" Type="http://schemas.openxmlformats.org/officeDocument/2006/relationships/slide" Target="../slides/slide24.xml"/><Relationship Id="rId4" Type="http://schemas.openxmlformats.org/officeDocument/2006/relationships/slide" Target="../slides/slide22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7" Type="http://schemas.openxmlformats.org/officeDocument/2006/relationships/slide" Target="../slides/slide28.xml"/><Relationship Id="rId2" Type="http://schemas.openxmlformats.org/officeDocument/2006/relationships/slide" Target="../slides/slide26.xml"/><Relationship Id="rId1" Type="http://schemas.openxmlformats.org/officeDocument/2006/relationships/slide" Target="../slides/slide4.xml"/><Relationship Id="rId6" Type="http://schemas.openxmlformats.org/officeDocument/2006/relationships/slide" Target="../slides/slide30.xml"/><Relationship Id="rId5" Type="http://schemas.openxmlformats.org/officeDocument/2006/relationships/slide" Target="../slides/slide31.xml"/><Relationship Id="rId4" Type="http://schemas.openxmlformats.org/officeDocument/2006/relationships/slide" Target="../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Sikap</a:t>
          </a:r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Hidup</a:t>
          </a:r>
          <a:endParaRPr lang="en-ID" sz="2400" b="1" dirty="0">
            <a:solidFill>
              <a:schemeClr val="bg1"/>
            </a:solidFill>
            <a:latin typeface="Candara" panose="020E0502030303020204" pitchFamily="34" charset="0"/>
          </a:endParaRPr>
        </a:p>
        <a:p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Berfoya-foya</a:t>
          </a:r>
          <a:endParaRPr lang="en-US" sz="240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Dalil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Manfaat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6017A5CD-9981-47B7-AA21-12F3A93A4C96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Contoh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Perilaku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2432270F-36DB-43CC-9641-77D1CEAACB2D}" type="parTrans" cxnId="{48BF191C-DE8E-4120-82DA-5DFE9B603390}">
      <dgm:prSet/>
      <dgm:spPr/>
      <dgm:t>
        <a:bodyPr/>
        <a:lstStyle/>
        <a:p>
          <a:endParaRPr lang="en-ID"/>
        </a:p>
      </dgm:t>
    </dgm:pt>
    <dgm:pt modelId="{E9447594-6382-4BB8-BBC6-AD5FF9D369C5}" type="sibTrans" cxnId="{48BF191C-DE8E-4120-82DA-5DFE9B603390}">
      <dgm:prSet/>
      <dgm:spPr/>
      <dgm:t>
        <a:bodyPr/>
        <a:lstStyle/>
        <a:p>
          <a:endParaRPr lang="en-ID"/>
        </a:p>
      </dgm:t>
    </dgm:pt>
    <dgm:pt modelId="{2F1986D4-0168-484F-85DB-78CB3AE7F32A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Cara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26B0BB60-382F-4711-B021-773B4E442975}" type="parTrans" cxnId="{466E6E0A-DB4A-409E-B26E-2C397E0A6066}">
      <dgm:prSet/>
      <dgm:spPr/>
      <dgm:t>
        <a:bodyPr/>
        <a:lstStyle/>
        <a:p>
          <a:endParaRPr lang="en-ID"/>
        </a:p>
      </dgm:t>
    </dgm:pt>
    <dgm:pt modelId="{67D84F7F-4C3D-4AF3-869F-7A9CB1768297}" type="sibTrans" cxnId="{466E6E0A-DB4A-409E-B26E-2C397E0A6066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5"/>
      <dgm:spPr/>
    </dgm:pt>
    <dgm:pt modelId="{C991E3F2-A24F-47B0-935F-73A0AFE73FA2}" type="pres">
      <dgm:prSet presAssocID="{C8902F4E-CE50-4915-8529-DD51C0E84165}" presName="connTx" presStyleLbl="parChTrans1D2" presStyleIdx="0" presStyleCnt="5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5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5"/>
      <dgm:spPr/>
    </dgm:pt>
    <dgm:pt modelId="{23A7AE12-B5F7-4EEF-954F-201D0D58DDCA}" type="pres">
      <dgm:prSet presAssocID="{2BA03FA7-C003-4167-AD11-46B8E15B0792}" presName="connTx" presStyleLbl="parChTrans1D2" presStyleIdx="1" presStyleCnt="5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5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2" presStyleCnt="5"/>
      <dgm:spPr/>
    </dgm:pt>
    <dgm:pt modelId="{16A91734-B324-457B-9236-E7ED4BD823B3}" type="pres">
      <dgm:prSet presAssocID="{D149D444-5D1E-4DE5-8A94-8AD3B64B3F32}" presName="connTx" presStyleLbl="parChTrans1D2" presStyleIdx="2" presStyleCnt="5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2" presStyleCnt="5" custScaleX="229168" custScaleY="90783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A708E68C-0190-45A0-BD04-0480C1BD6BA4}" type="pres">
      <dgm:prSet presAssocID="{26B0BB60-382F-4711-B021-773B4E442975}" presName="conn2-1" presStyleLbl="parChTrans1D2" presStyleIdx="3" presStyleCnt="5"/>
      <dgm:spPr/>
    </dgm:pt>
    <dgm:pt modelId="{AF6FD7F5-FB7C-43AB-A651-18B10FC1823D}" type="pres">
      <dgm:prSet presAssocID="{26B0BB60-382F-4711-B021-773B4E442975}" presName="connTx" presStyleLbl="parChTrans1D2" presStyleIdx="3" presStyleCnt="5"/>
      <dgm:spPr/>
    </dgm:pt>
    <dgm:pt modelId="{218009CB-FE66-4EB7-A8F5-EA3C1F38C62D}" type="pres">
      <dgm:prSet presAssocID="{2F1986D4-0168-484F-85DB-78CB3AE7F32A}" presName="root2" presStyleCnt="0"/>
      <dgm:spPr/>
    </dgm:pt>
    <dgm:pt modelId="{5F3F175E-F3F1-4BFA-BE10-7E590763C4EC}" type="pres">
      <dgm:prSet presAssocID="{2F1986D4-0168-484F-85DB-78CB3AE7F32A}" presName="LevelTwoTextNode" presStyleLbl="node2" presStyleIdx="3" presStyleCnt="5" custScaleX="227636" custScaleY="86425">
        <dgm:presLayoutVars>
          <dgm:chPref val="3"/>
        </dgm:presLayoutVars>
      </dgm:prSet>
      <dgm:spPr/>
    </dgm:pt>
    <dgm:pt modelId="{6AA6D73C-183D-4697-A7AA-E1E978FD9D24}" type="pres">
      <dgm:prSet presAssocID="{2F1986D4-0168-484F-85DB-78CB3AE7F32A}" presName="level3hierChild" presStyleCnt="0"/>
      <dgm:spPr/>
    </dgm:pt>
    <dgm:pt modelId="{7B2E6434-5FB5-4C39-BD36-11DC5E0F5540}" type="pres">
      <dgm:prSet presAssocID="{2432270F-36DB-43CC-9641-77D1CEAACB2D}" presName="conn2-1" presStyleLbl="parChTrans1D2" presStyleIdx="4" presStyleCnt="5"/>
      <dgm:spPr/>
    </dgm:pt>
    <dgm:pt modelId="{F6B13901-695C-48F2-80E6-195453D6ECB3}" type="pres">
      <dgm:prSet presAssocID="{2432270F-36DB-43CC-9641-77D1CEAACB2D}" presName="connTx" presStyleLbl="parChTrans1D2" presStyleIdx="4" presStyleCnt="5"/>
      <dgm:spPr/>
    </dgm:pt>
    <dgm:pt modelId="{0978DC38-1697-40BF-916A-844C20480F64}" type="pres">
      <dgm:prSet presAssocID="{6017A5CD-9981-47B7-AA21-12F3A93A4C96}" presName="root2" presStyleCnt="0"/>
      <dgm:spPr/>
    </dgm:pt>
    <dgm:pt modelId="{36B41E34-B7DB-45DD-82E5-741C2921CC97}" type="pres">
      <dgm:prSet presAssocID="{6017A5CD-9981-47B7-AA21-12F3A93A4C96}" presName="LevelTwoTextNode" presStyleLbl="node2" presStyleIdx="4" presStyleCnt="5" custScaleX="227636" custScaleY="86425">
        <dgm:presLayoutVars>
          <dgm:chPref val="3"/>
        </dgm:presLayoutVars>
      </dgm:prSet>
      <dgm:spPr/>
    </dgm:pt>
    <dgm:pt modelId="{152F16C3-6726-4B9A-8F79-9F21E92CCB01}" type="pres">
      <dgm:prSet presAssocID="{6017A5CD-9981-47B7-AA21-12F3A93A4C96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2" destOrd="0" parTransId="{D149D444-5D1E-4DE5-8A94-8AD3B64B3F32}" sibTransId="{73449237-E0DC-42C4-8D59-8B6CA5BDF464}"/>
    <dgm:cxn modelId="{466E6E0A-DB4A-409E-B26E-2C397E0A6066}" srcId="{8D634557-49AE-4FDE-912C-A069DE711DDD}" destId="{2F1986D4-0168-484F-85DB-78CB3AE7F32A}" srcOrd="3" destOrd="0" parTransId="{26B0BB60-382F-4711-B021-773B4E442975}" sibTransId="{67D84F7F-4C3D-4AF3-869F-7A9CB1768297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454A7A18-0B40-43E8-8025-D4D67FFED4E9}" type="presOf" srcId="{2F1986D4-0168-484F-85DB-78CB3AE7F32A}" destId="{5F3F175E-F3F1-4BFA-BE10-7E590763C4EC}" srcOrd="0" destOrd="0" presId="urn:microsoft.com/office/officeart/2005/8/layout/hierarchy2"/>
    <dgm:cxn modelId="{48BF191C-DE8E-4120-82DA-5DFE9B603390}" srcId="{8D634557-49AE-4FDE-912C-A069DE711DDD}" destId="{6017A5CD-9981-47B7-AA21-12F3A93A4C96}" srcOrd="4" destOrd="0" parTransId="{2432270F-36DB-43CC-9641-77D1CEAACB2D}" sibTransId="{E9447594-6382-4BB8-BBC6-AD5FF9D369C5}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FD7CAD3D-6705-4F42-AA8D-A3A822AECE9B}" type="presOf" srcId="{26B0BB60-382F-4711-B021-773B4E442975}" destId="{AF6FD7F5-FB7C-43AB-A651-18B10FC1823D}" srcOrd="1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DC6BD964-62B0-4A8F-882A-CF7EF0479524}" type="presOf" srcId="{2432270F-36DB-43CC-9641-77D1CEAACB2D}" destId="{7B2E6434-5FB5-4C39-BD36-11DC5E0F5540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4C5474AB-8C34-4289-A0C8-30E5EDDA83D6}" type="presOf" srcId="{6017A5CD-9981-47B7-AA21-12F3A93A4C96}" destId="{36B41E34-B7DB-45DD-82E5-741C2921CC97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4B08E5C1-E461-4A97-93B3-C05EE24B4852}" type="presOf" srcId="{2432270F-36DB-43CC-9641-77D1CEAACB2D}" destId="{F6B13901-695C-48F2-80E6-195453D6ECB3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00F0C2F7-BBF4-4003-BBD3-38F1B5DAF5D3}" type="presOf" srcId="{26B0BB60-382F-4711-B021-773B4E442975}" destId="{A708E68C-0190-45A0-BD04-0480C1BD6BA4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4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5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F2348CE9-A399-4F06-ACA4-F0FC0C17E954}" type="presParOf" srcId="{9A3CA7F6-9FDF-485A-927F-ABF03FA5328E}" destId="{A708E68C-0190-45A0-BD04-0480C1BD6BA4}" srcOrd="6" destOrd="0" presId="urn:microsoft.com/office/officeart/2005/8/layout/hierarchy2"/>
    <dgm:cxn modelId="{F37EE6D1-2D09-42DD-ACE9-66A21A3B2664}" type="presParOf" srcId="{A708E68C-0190-45A0-BD04-0480C1BD6BA4}" destId="{AF6FD7F5-FB7C-43AB-A651-18B10FC1823D}" srcOrd="0" destOrd="0" presId="urn:microsoft.com/office/officeart/2005/8/layout/hierarchy2"/>
    <dgm:cxn modelId="{5740FA75-FEB5-43DA-A3E1-1E95D4110C6E}" type="presParOf" srcId="{9A3CA7F6-9FDF-485A-927F-ABF03FA5328E}" destId="{218009CB-FE66-4EB7-A8F5-EA3C1F38C62D}" srcOrd="7" destOrd="0" presId="urn:microsoft.com/office/officeart/2005/8/layout/hierarchy2"/>
    <dgm:cxn modelId="{CEE5EF95-ED83-46D7-BC20-06FF7CCAFB56}" type="presParOf" srcId="{218009CB-FE66-4EB7-A8F5-EA3C1F38C62D}" destId="{5F3F175E-F3F1-4BFA-BE10-7E590763C4EC}" srcOrd="0" destOrd="0" presId="urn:microsoft.com/office/officeart/2005/8/layout/hierarchy2"/>
    <dgm:cxn modelId="{FCA83569-E568-4192-A1BD-9E3B75230F59}" type="presParOf" srcId="{218009CB-FE66-4EB7-A8F5-EA3C1F38C62D}" destId="{6AA6D73C-183D-4697-A7AA-E1E978FD9D24}" srcOrd="1" destOrd="0" presId="urn:microsoft.com/office/officeart/2005/8/layout/hierarchy2"/>
    <dgm:cxn modelId="{D48C7F5A-B69D-4650-8585-869026FDD6ED}" type="presParOf" srcId="{9A3CA7F6-9FDF-485A-927F-ABF03FA5328E}" destId="{7B2E6434-5FB5-4C39-BD36-11DC5E0F5540}" srcOrd="8" destOrd="0" presId="urn:microsoft.com/office/officeart/2005/8/layout/hierarchy2"/>
    <dgm:cxn modelId="{1FD4F8CF-F242-4F64-9CFA-C4C8CC71E997}" type="presParOf" srcId="{7B2E6434-5FB5-4C39-BD36-11DC5E0F5540}" destId="{F6B13901-695C-48F2-80E6-195453D6ECB3}" srcOrd="0" destOrd="0" presId="urn:microsoft.com/office/officeart/2005/8/layout/hierarchy2"/>
    <dgm:cxn modelId="{E516C713-B6ED-4DEF-A3F7-705078E5E696}" type="presParOf" srcId="{9A3CA7F6-9FDF-485A-927F-ABF03FA5328E}" destId="{0978DC38-1697-40BF-916A-844C20480F64}" srcOrd="9" destOrd="0" presId="urn:microsoft.com/office/officeart/2005/8/layout/hierarchy2"/>
    <dgm:cxn modelId="{6FE9EAE2-48BD-442E-AFE5-FF9D8F8F6948}" type="presParOf" srcId="{0978DC38-1697-40BF-916A-844C20480F64}" destId="{36B41E34-B7DB-45DD-82E5-741C2921CC97}" srcOrd="0" destOrd="0" presId="urn:microsoft.com/office/officeart/2005/8/layout/hierarchy2"/>
    <dgm:cxn modelId="{127BC7AA-3C46-4242-A5D6-7A7A7961A7EE}" type="presParOf" srcId="{0978DC38-1697-40BF-916A-844C20480F64}" destId="{152F16C3-6726-4B9A-8F79-9F21E92CCB0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Sikap</a:t>
          </a:r>
          <a:endParaRPr lang="en-ID" sz="2400" b="1" dirty="0">
            <a:solidFill>
              <a:schemeClr val="bg1"/>
            </a:solidFill>
            <a:latin typeface="Candara" panose="020E0502030303020204" pitchFamily="34" charset="0"/>
          </a:endParaRPr>
        </a:p>
        <a:p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Ria dan </a:t>
          </a:r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Sumah</a:t>
          </a:r>
          <a:endParaRPr lang="en-US" sz="240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Dalil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Manfaat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6017A5CD-9981-47B7-AA21-12F3A93A4C96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Contoh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Perilaku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2432270F-36DB-43CC-9641-77D1CEAACB2D}" type="parTrans" cxnId="{48BF191C-DE8E-4120-82DA-5DFE9B603390}">
      <dgm:prSet/>
      <dgm:spPr/>
      <dgm:t>
        <a:bodyPr/>
        <a:lstStyle/>
        <a:p>
          <a:endParaRPr lang="en-ID"/>
        </a:p>
      </dgm:t>
    </dgm:pt>
    <dgm:pt modelId="{E9447594-6382-4BB8-BBC6-AD5FF9D369C5}" type="sibTrans" cxnId="{48BF191C-DE8E-4120-82DA-5DFE9B603390}">
      <dgm:prSet/>
      <dgm:spPr/>
      <dgm:t>
        <a:bodyPr/>
        <a:lstStyle/>
        <a:p>
          <a:endParaRPr lang="en-ID"/>
        </a:p>
      </dgm:t>
    </dgm:pt>
    <dgm:pt modelId="{2F1986D4-0168-484F-85DB-78CB3AE7F32A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Cara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26B0BB60-382F-4711-B021-773B4E442975}" type="parTrans" cxnId="{466E6E0A-DB4A-409E-B26E-2C397E0A6066}">
      <dgm:prSet/>
      <dgm:spPr/>
      <dgm:t>
        <a:bodyPr/>
        <a:lstStyle/>
        <a:p>
          <a:endParaRPr lang="en-ID"/>
        </a:p>
      </dgm:t>
    </dgm:pt>
    <dgm:pt modelId="{67D84F7F-4C3D-4AF3-869F-7A9CB1768297}" type="sibTrans" cxnId="{466E6E0A-DB4A-409E-B26E-2C397E0A6066}">
      <dgm:prSet/>
      <dgm:spPr/>
      <dgm:t>
        <a:bodyPr/>
        <a:lstStyle/>
        <a:p>
          <a:endParaRPr lang="en-ID"/>
        </a:p>
      </dgm:t>
    </dgm:pt>
    <dgm:pt modelId="{A5456133-1A69-4286-A240-74E803997C3D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Akibat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B389DA7D-4EED-4EAF-AE2E-BE6C3423C75C}" type="parTrans" cxnId="{D7C04B6E-24FC-4366-9FB8-6CC969E1E31C}">
      <dgm:prSet/>
      <dgm:spPr/>
      <dgm:t>
        <a:bodyPr/>
        <a:lstStyle/>
        <a:p>
          <a:endParaRPr lang="en-ID"/>
        </a:p>
      </dgm:t>
    </dgm:pt>
    <dgm:pt modelId="{7612DAB3-EBB6-4D04-93AE-4C0A1CF5D87D}" type="sibTrans" cxnId="{D7C04B6E-24FC-4366-9FB8-6CC969E1E31C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 custLinFactNeighborX="-2314" custLinFactNeighborY="-319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6"/>
      <dgm:spPr/>
    </dgm:pt>
    <dgm:pt modelId="{C991E3F2-A24F-47B0-935F-73A0AFE73FA2}" type="pres">
      <dgm:prSet presAssocID="{C8902F4E-CE50-4915-8529-DD51C0E84165}" presName="connTx" presStyleLbl="parChTrans1D2" presStyleIdx="0" presStyleCnt="6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6" custScaleX="253222" custScaleY="100292" custLinFactNeighborY="-460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6"/>
      <dgm:spPr/>
    </dgm:pt>
    <dgm:pt modelId="{23A7AE12-B5F7-4EEF-954F-201D0D58DDCA}" type="pres">
      <dgm:prSet presAssocID="{2BA03FA7-C003-4167-AD11-46B8E15B0792}" presName="connTx" presStyleLbl="parChTrans1D2" presStyleIdx="1" presStyleCnt="6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6" custScaleX="253222" custScaleY="100292" custLinFactNeighborY="-1095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FA93792-EB41-4FEB-98FC-1B9A5E8F425A}" type="pres">
      <dgm:prSet presAssocID="{B389DA7D-4EED-4EAF-AE2E-BE6C3423C75C}" presName="conn2-1" presStyleLbl="parChTrans1D2" presStyleIdx="2" presStyleCnt="6"/>
      <dgm:spPr/>
    </dgm:pt>
    <dgm:pt modelId="{CEC62792-3B1F-4293-A709-297BCD5D0AE0}" type="pres">
      <dgm:prSet presAssocID="{B389DA7D-4EED-4EAF-AE2E-BE6C3423C75C}" presName="connTx" presStyleLbl="parChTrans1D2" presStyleIdx="2" presStyleCnt="6"/>
      <dgm:spPr/>
    </dgm:pt>
    <dgm:pt modelId="{DF1E7B28-120A-45AB-8B55-707CE3CA87C2}" type="pres">
      <dgm:prSet presAssocID="{A5456133-1A69-4286-A240-74E803997C3D}" presName="root2" presStyleCnt="0"/>
      <dgm:spPr/>
    </dgm:pt>
    <dgm:pt modelId="{3C4952C0-E645-46B1-9EC5-325695D17E3B}" type="pres">
      <dgm:prSet presAssocID="{A5456133-1A69-4286-A240-74E803997C3D}" presName="LevelTwoTextNode" presStyleLbl="node2" presStyleIdx="2" presStyleCnt="6" custScaleX="253222" custScaleY="93281">
        <dgm:presLayoutVars>
          <dgm:chPref val="3"/>
        </dgm:presLayoutVars>
      </dgm:prSet>
      <dgm:spPr/>
    </dgm:pt>
    <dgm:pt modelId="{DC845F63-CFD1-4F83-AFD4-010B8B0B8FB6}" type="pres">
      <dgm:prSet presAssocID="{A5456133-1A69-4286-A240-74E803997C3D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3" presStyleCnt="6"/>
      <dgm:spPr/>
    </dgm:pt>
    <dgm:pt modelId="{16A91734-B324-457B-9236-E7ED4BD823B3}" type="pres">
      <dgm:prSet presAssocID="{D149D444-5D1E-4DE5-8A94-8AD3B64B3F32}" presName="connTx" presStyleLbl="parChTrans1D2" presStyleIdx="3" presStyleCnt="6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3" presStyleCnt="6" custScaleX="253222" custScaleY="100292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A708E68C-0190-45A0-BD04-0480C1BD6BA4}" type="pres">
      <dgm:prSet presAssocID="{26B0BB60-382F-4711-B021-773B4E442975}" presName="conn2-1" presStyleLbl="parChTrans1D2" presStyleIdx="4" presStyleCnt="6"/>
      <dgm:spPr/>
    </dgm:pt>
    <dgm:pt modelId="{AF6FD7F5-FB7C-43AB-A651-18B10FC1823D}" type="pres">
      <dgm:prSet presAssocID="{26B0BB60-382F-4711-B021-773B4E442975}" presName="connTx" presStyleLbl="parChTrans1D2" presStyleIdx="4" presStyleCnt="6"/>
      <dgm:spPr/>
    </dgm:pt>
    <dgm:pt modelId="{218009CB-FE66-4EB7-A8F5-EA3C1F38C62D}" type="pres">
      <dgm:prSet presAssocID="{2F1986D4-0168-484F-85DB-78CB3AE7F32A}" presName="root2" presStyleCnt="0"/>
      <dgm:spPr/>
    </dgm:pt>
    <dgm:pt modelId="{5F3F175E-F3F1-4BFA-BE10-7E590763C4EC}" type="pres">
      <dgm:prSet presAssocID="{2F1986D4-0168-484F-85DB-78CB3AE7F32A}" presName="LevelTwoTextNode" presStyleLbl="node2" presStyleIdx="4" presStyleCnt="6" custScaleX="253222" custScaleY="100292">
        <dgm:presLayoutVars>
          <dgm:chPref val="3"/>
        </dgm:presLayoutVars>
      </dgm:prSet>
      <dgm:spPr/>
    </dgm:pt>
    <dgm:pt modelId="{6AA6D73C-183D-4697-A7AA-E1E978FD9D24}" type="pres">
      <dgm:prSet presAssocID="{2F1986D4-0168-484F-85DB-78CB3AE7F32A}" presName="level3hierChild" presStyleCnt="0"/>
      <dgm:spPr/>
    </dgm:pt>
    <dgm:pt modelId="{7B2E6434-5FB5-4C39-BD36-11DC5E0F5540}" type="pres">
      <dgm:prSet presAssocID="{2432270F-36DB-43CC-9641-77D1CEAACB2D}" presName="conn2-1" presStyleLbl="parChTrans1D2" presStyleIdx="5" presStyleCnt="6"/>
      <dgm:spPr/>
    </dgm:pt>
    <dgm:pt modelId="{F6B13901-695C-48F2-80E6-195453D6ECB3}" type="pres">
      <dgm:prSet presAssocID="{2432270F-36DB-43CC-9641-77D1CEAACB2D}" presName="connTx" presStyleLbl="parChTrans1D2" presStyleIdx="5" presStyleCnt="6"/>
      <dgm:spPr/>
    </dgm:pt>
    <dgm:pt modelId="{0978DC38-1697-40BF-916A-844C20480F64}" type="pres">
      <dgm:prSet presAssocID="{6017A5CD-9981-47B7-AA21-12F3A93A4C96}" presName="root2" presStyleCnt="0"/>
      <dgm:spPr/>
    </dgm:pt>
    <dgm:pt modelId="{36B41E34-B7DB-45DD-82E5-741C2921CC97}" type="pres">
      <dgm:prSet presAssocID="{6017A5CD-9981-47B7-AA21-12F3A93A4C96}" presName="LevelTwoTextNode" presStyleLbl="node2" presStyleIdx="5" presStyleCnt="6" custScaleX="253222" custScaleY="100292">
        <dgm:presLayoutVars>
          <dgm:chPref val="3"/>
        </dgm:presLayoutVars>
      </dgm:prSet>
      <dgm:spPr/>
    </dgm:pt>
    <dgm:pt modelId="{152F16C3-6726-4B9A-8F79-9F21E92CCB01}" type="pres">
      <dgm:prSet presAssocID="{6017A5CD-9981-47B7-AA21-12F3A93A4C96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3" destOrd="0" parTransId="{D149D444-5D1E-4DE5-8A94-8AD3B64B3F32}" sibTransId="{73449237-E0DC-42C4-8D59-8B6CA5BDF464}"/>
    <dgm:cxn modelId="{466E6E0A-DB4A-409E-B26E-2C397E0A6066}" srcId="{8D634557-49AE-4FDE-912C-A069DE711DDD}" destId="{2F1986D4-0168-484F-85DB-78CB3AE7F32A}" srcOrd="4" destOrd="0" parTransId="{26B0BB60-382F-4711-B021-773B4E442975}" sibTransId="{67D84F7F-4C3D-4AF3-869F-7A9CB1768297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454A7A18-0B40-43E8-8025-D4D67FFED4E9}" type="presOf" srcId="{2F1986D4-0168-484F-85DB-78CB3AE7F32A}" destId="{5F3F175E-F3F1-4BFA-BE10-7E590763C4EC}" srcOrd="0" destOrd="0" presId="urn:microsoft.com/office/officeart/2005/8/layout/hierarchy2"/>
    <dgm:cxn modelId="{48BF191C-DE8E-4120-82DA-5DFE9B603390}" srcId="{8D634557-49AE-4FDE-912C-A069DE711DDD}" destId="{6017A5CD-9981-47B7-AA21-12F3A93A4C96}" srcOrd="5" destOrd="0" parTransId="{2432270F-36DB-43CC-9641-77D1CEAACB2D}" sibTransId="{E9447594-6382-4BB8-BBC6-AD5FF9D369C5}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AF1FA434-54BF-418E-A013-B4B541A51DCA}" type="presOf" srcId="{A5456133-1A69-4286-A240-74E803997C3D}" destId="{3C4952C0-E645-46B1-9EC5-325695D17E3B}" srcOrd="0" destOrd="0" presId="urn:microsoft.com/office/officeart/2005/8/layout/hierarchy2"/>
    <dgm:cxn modelId="{FD7CAD3D-6705-4F42-AA8D-A3A822AECE9B}" type="presOf" srcId="{26B0BB60-382F-4711-B021-773B4E442975}" destId="{AF6FD7F5-FB7C-43AB-A651-18B10FC1823D}" srcOrd="1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DC6BD964-62B0-4A8F-882A-CF7EF0479524}" type="presOf" srcId="{2432270F-36DB-43CC-9641-77D1CEAACB2D}" destId="{7B2E6434-5FB5-4C39-BD36-11DC5E0F5540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D7C04B6E-24FC-4366-9FB8-6CC969E1E31C}" srcId="{8D634557-49AE-4FDE-912C-A069DE711DDD}" destId="{A5456133-1A69-4286-A240-74E803997C3D}" srcOrd="2" destOrd="0" parTransId="{B389DA7D-4EED-4EAF-AE2E-BE6C3423C75C}" sibTransId="{7612DAB3-EBB6-4D04-93AE-4C0A1CF5D87D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D7488DA0-4A77-4311-9999-83FDEF39649A}" type="presOf" srcId="{B389DA7D-4EED-4EAF-AE2E-BE6C3423C75C}" destId="{8FA93792-EB41-4FEB-98FC-1B9A5E8F425A}" srcOrd="0" destOrd="0" presId="urn:microsoft.com/office/officeart/2005/8/layout/hierarchy2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4C5474AB-8C34-4289-A0C8-30E5EDDA83D6}" type="presOf" srcId="{6017A5CD-9981-47B7-AA21-12F3A93A4C96}" destId="{36B41E34-B7DB-45DD-82E5-741C2921CC97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4B08E5C1-E461-4A97-93B3-C05EE24B4852}" type="presOf" srcId="{2432270F-36DB-43CC-9641-77D1CEAACB2D}" destId="{F6B13901-695C-48F2-80E6-195453D6ECB3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2D5965D0-EB15-49F5-BB4B-569061FBF4B6}" type="presOf" srcId="{B389DA7D-4EED-4EAF-AE2E-BE6C3423C75C}" destId="{CEC62792-3B1F-4293-A709-297BCD5D0AE0}" srcOrd="1" destOrd="0" presId="urn:microsoft.com/office/officeart/2005/8/layout/hierarchy2"/>
    <dgm:cxn modelId="{00F0C2F7-BBF4-4003-BBD3-38F1B5DAF5D3}" type="presOf" srcId="{26B0BB60-382F-4711-B021-773B4E442975}" destId="{A708E68C-0190-45A0-BD04-0480C1BD6BA4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E9D83C49-72CD-439C-A34B-80633CE0742E}" type="presParOf" srcId="{9A3CA7F6-9FDF-485A-927F-ABF03FA5328E}" destId="{8FA93792-EB41-4FEB-98FC-1B9A5E8F425A}" srcOrd="4" destOrd="0" presId="urn:microsoft.com/office/officeart/2005/8/layout/hierarchy2"/>
    <dgm:cxn modelId="{A5441C5B-7435-4FDD-9954-D9E632DE4714}" type="presParOf" srcId="{8FA93792-EB41-4FEB-98FC-1B9A5E8F425A}" destId="{CEC62792-3B1F-4293-A709-297BCD5D0AE0}" srcOrd="0" destOrd="0" presId="urn:microsoft.com/office/officeart/2005/8/layout/hierarchy2"/>
    <dgm:cxn modelId="{B0866FA1-25CE-4614-BB9E-ADA3433C1201}" type="presParOf" srcId="{9A3CA7F6-9FDF-485A-927F-ABF03FA5328E}" destId="{DF1E7B28-120A-45AB-8B55-707CE3CA87C2}" srcOrd="5" destOrd="0" presId="urn:microsoft.com/office/officeart/2005/8/layout/hierarchy2"/>
    <dgm:cxn modelId="{B2FF597E-8C40-4395-A1D2-B64A472925BD}" type="presParOf" srcId="{DF1E7B28-120A-45AB-8B55-707CE3CA87C2}" destId="{3C4952C0-E645-46B1-9EC5-325695D17E3B}" srcOrd="0" destOrd="0" presId="urn:microsoft.com/office/officeart/2005/8/layout/hierarchy2"/>
    <dgm:cxn modelId="{70B9B5FD-48CC-4AC2-B09F-B9E562AC6D32}" type="presParOf" srcId="{DF1E7B28-120A-45AB-8B55-707CE3CA87C2}" destId="{DC845F63-CFD1-4F83-AFD4-010B8B0B8FB6}" srcOrd="1" destOrd="0" presId="urn:microsoft.com/office/officeart/2005/8/layout/hierarchy2"/>
    <dgm:cxn modelId="{A8E78565-9D62-4684-B414-EED5BBABFD70}" type="presParOf" srcId="{9A3CA7F6-9FDF-485A-927F-ABF03FA5328E}" destId="{80C43B3D-D1B7-43AA-AE24-505BC4EE8222}" srcOrd="6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7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F2348CE9-A399-4F06-ACA4-F0FC0C17E954}" type="presParOf" srcId="{9A3CA7F6-9FDF-485A-927F-ABF03FA5328E}" destId="{A708E68C-0190-45A0-BD04-0480C1BD6BA4}" srcOrd="8" destOrd="0" presId="urn:microsoft.com/office/officeart/2005/8/layout/hierarchy2"/>
    <dgm:cxn modelId="{F37EE6D1-2D09-42DD-ACE9-66A21A3B2664}" type="presParOf" srcId="{A708E68C-0190-45A0-BD04-0480C1BD6BA4}" destId="{AF6FD7F5-FB7C-43AB-A651-18B10FC1823D}" srcOrd="0" destOrd="0" presId="urn:microsoft.com/office/officeart/2005/8/layout/hierarchy2"/>
    <dgm:cxn modelId="{5740FA75-FEB5-43DA-A3E1-1E95D4110C6E}" type="presParOf" srcId="{9A3CA7F6-9FDF-485A-927F-ABF03FA5328E}" destId="{218009CB-FE66-4EB7-A8F5-EA3C1F38C62D}" srcOrd="9" destOrd="0" presId="urn:microsoft.com/office/officeart/2005/8/layout/hierarchy2"/>
    <dgm:cxn modelId="{CEE5EF95-ED83-46D7-BC20-06FF7CCAFB56}" type="presParOf" srcId="{218009CB-FE66-4EB7-A8F5-EA3C1F38C62D}" destId="{5F3F175E-F3F1-4BFA-BE10-7E590763C4EC}" srcOrd="0" destOrd="0" presId="urn:microsoft.com/office/officeart/2005/8/layout/hierarchy2"/>
    <dgm:cxn modelId="{FCA83569-E568-4192-A1BD-9E3B75230F59}" type="presParOf" srcId="{218009CB-FE66-4EB7-A8F5-EA3C1F38C62D}" destId="{6AA6D73C-183D-4697-A7AA-E1E978FD9D24}" srcOrd="1" destOrd="0" presId="urn:microsoft.com/office/officeart/2005/8/layout/hierarchy2"/>
    <dgm:cxn modelId="{D48C7F5A-B69D-4650-8585-869026FDD6ED}" type="presParOf" srcId="{9A3CA7F6-9FDF-485A-927F-ABF03FA5328E}" destId="{7B2E6434-5FB5-4C39-BD36-11DC5E0F5540}" srcOrd="10" destOrd="0" presId="urn:microsoft.com/office/officeart/2005/8/layout/hierarchy2"/>
    <dgm:cxn modelId="{1FD4F8CF-F242-4F64-9CFA-C4C8CC71E997}" type="presParOf" srcId="{7B2E6434-5FB5-4C39-BD36-11DC5E0F5540}" destId="{F6B13901-695C-48F2-80E6-195453D6ECB3}" srcOrd="0" destOrd="0" presId="urn:microsoft.com/office/officeart/2005/8/layout/hierarchy2"/>
    <dgm:cxn modelId="{E516C713-B6ED-4DEF-A3F7-705078E5E696}" type="presParOf" srcId="{9A3CA7F6-9FDF-485A-927F-ABF03FA5328E}" destId="{0978DC38-1697-40BF-916A-844C20480F64}" srcOrd="11" destOrd="0" presId="urn:microsoft.com/office/officeart/2005/8/layout/hierarchy2"/>
    <dgm:cxn modelId="{6FE9EAE2-48BD-442E-AFE5-FF9D8F8F6948}" type="presParOf" srcId="{0978DC38-1697-40BF-916A-844C20480F64}" destId="{36B41E34-B7DB-45DD-82E5-741C2921CC97}" srcOrd="0" destOrd="0" presId="urn:microsoft.com/office/officeart/2005/8/layout/hierarchy2"/>
    <dgm:cxn modelId="{127BC7AA-3C46-4242-A5D6-7A7A7961A7EE}" type="presParOf" srcId="{0978DC38-1697-40BF-916A-844C20480F64}" destId="{152F16C3-6726-4B9A-8F79-9F21E92CCB0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Sikap</a:t>
          </a:r>
          <a:endParaRPr lang="en-ID" sz="2400" b="1" dirty="0">
            <a:solidFill>
              <a:schemeClr val="bg1"/>
            </a:solidFill>
            <a:latin typeface="Candara" panose="020E0502030303020204" pitchFamily="34" charset="0"/>
          </a:endParaRPr>
        </a:p>
        <a:p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Takabur</a:t>
          </a:r>
          <a:endParaRPr lang="en-US" sz="240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Dalil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Manfaat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6017A5CD-9981-47B7-AA21-12F3A93A4C96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Contoh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Perilaku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2432270F-36DB-43CC-9641-77D1CEAACB2D}" type="parTrans" cxnId="{48BF191C-DE8E-4120-82DA-5DFE9B603390}">
      <dgm:prSet/>
      <dgm:spPr/>
      <dgm:t>
        <a:bodyPr/>
        <a:lstStyle/>
        <a:p>
          <a:endParaRPr lang="en-ID"/>
        </a:p>
      </dgm:t>
    </dgm:pt>
    <dgm:pt modelId="{E9447594-6382-4BB8-BBC6-AD5FF9D369C5}" type="sibTrans" cxnId="{48BF191C-DE8E-4120-82DA-5DFE9B603390}">
      <dgm:prSet/>
      <dgm:spPr/>
      <dgm:t>
        <a:bodyPr/>
        <a:lstStyle/>
        <a:p>
          <a:endParaRPr lang="en-ID"/>
        </a:p>
      </dgm:t>
    </dgm:pt>
    <dgm:pt modelId="{2F1986D4-0168-484F-85DB-78CB3AE7F32A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Cara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26B0BB60-382F-4711-B021-773B4E442975}" type="parTrans" cxnId="{466E6E0A-DB4A-409E-B26E-2C397E0A6066}">
      <dgm:prSet/>
      <dgm:spPr/>
      <dgm:t>
        <a:bodyPr/>
        <a:lstStyle/>
        <a:p>
          <a:endParaRPr lang="en-ID"/>
        </a:p>
      </dgm:t>
    </dgm:pt>
    <dgm:pt modelId="{67D84F7F-4C3D-4AF3-869F-7A9CB1768297}" type="sibTrans" cxnId="{466E6E0A-DB4A-409E-B26E-2C397E0A6066}">
      <dgm:prSet/>
      <dgm:spPr/>
      <dgm:t>
        <a:bodyPr/>
        <a:lstStyle/>
        <a:p>
          <a:endParaRPr lang="en-ID"/>
        </a:p>
      </dgm:t>
    </dgm:pt>
    <dgm:pt modelId="{A5456133-1A69-4286-A240-74E803997C3D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Bahaya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B389DA7D-4EED-4EAF-AE2E-BE6C3423C75C}" type="parTrans" cxnId="{D7C04B6E-24FC-4366-9FB8-6CC969E1E31C}">
      <dgm:prSet/>
      <dgm:spPr/>
      <dgm:t>
        <a:bodyPr/>
        <a:lstStyle/>
        <a:p>
          <a:endParaRPr lang="en-ID"/>
        </a:p>
      </dgm:t>
    </dgm:pt>
    <dgm:pt modelId="{7612DAB3-EBB6-4D04-93AE-4C0A1CF5D87D}" type="sibTrans" cxnId="{D7C04B6E-24FC-4366-9FB8-6CC969E1E31C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6"/>
      <dgm:spPr/>
    </dgm:pt>
    <dgm:pt modelId="{C991E3F2-A24F-47B0-935F-73A0AFE73FA2}" type="pres">
      <dgm:prSet presAssocID="{C8902F4E-CE50-4915-8529-DD51C0E84165}" presName="connTx" presStyleLbl="parChTrans1D2" presStyleIdx="0" presStyleCnt="6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6" custScaleX="253222" custScaleY="100292" custLinFactNeighborY="-460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6"/>
      <dgm:spPr/>
    </dgm:pt>
    <dgm:pt modelId="{23A7AE12-B5F7-4EEF-954F-201D0D58DDCA}" type="pres">
      <dgm:prSet presAssocID="{2BA03FA7-C003-4167-AD11-46B8E15B0792}" presName="connTx" presStyleLbl="parChTrans1D2" presStyleIdx="1" presStyleCnt="6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6" custScaleX="253222" custScaleY="100292" custLinFactNeighborY="-1095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FA93792-EB41-4FEB-98FC-1B9A5E8F425A}" type="pres">
      <dgm:prSet presAssocID="{B389DA7D-4EED-4EAF-AE2E-BE6C3423C75C}" presName="conn2-1" presStyleLbl="parChTrans1D2" presStyleIdx="2" presStyleCnt="6"/>
      <dgm:spPr/>
    </dgm:pt>
    <dgm:pt modelId="{CEC62792-3B1F-4293-A709-297BCD5D0AE0}" type="pres">
      <dgm:prSet presAssocID="{B389DA7D-4EED-4EAF-AE2E-BE6C3423C75C}" presName="connTx" presStyleLbl="parChTrans1D2" presStyleIdx="2" presStyleCnt="6"/>
      <dgm:spPr/>
    </dgm:pt>
    <dgm:pt modelId="{DF1E7B28-120A-45AB-8B55-707CE3CA87C2}" type="pres">
      <dgm:prSet presAssocID="{A5456133-1A69-4286-A240-74E803997C3D}" presName="root2" presStyleCnt="0"/>
      <dgm:spPr/>
    </dgm:pt>
    <dgm:pt modelId="{3C4952C0-E645-46B1-9EC5-325695D17E3B}" type="pres">
      <dgm:prSet presAssocID="{A5456133-1A69-4286-A240-74E803997C3D}" presName="LevelTwoTextNode" presStyleLbl="node2" presStyleIdx="2" presStyleCnt="6" custScaleX="253222" custScaleY="93281">
        <dgm:presLayoutVars>
          <dgm:chPref val="3"/>
        </dgm:presLayoutVars>
      </dgm:prSet>
      <dgm:spPr/>
    </dgm:pt>
    <dgm:pt modelId="{DC845F63-CFD1-4F83-AFD4-010B8B0B8FB6}" type="pres">
      <dgm:prSet presAssocID="{A5456133-1A69-4286-A240-74E803997C3D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3" presStyleCnt="6"/>
      <dgm:spPr/>
    </dgm:pt>
    <dgm:pt modelId="{16A91734-B324-457B-9236-E7ED4BD823B3}" type="pres">
      <dgm:prSet presAssocID="{D149D444-5D1E-4DE5-8A94-8AD3B64B3F32}" presName="connTx" presStyleLbl="parChTrans1D2" presStyleIdx="3" presStyleCnt="6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3" presStyleCnt="6" custScaleX="253222" custScaleY="100292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A708E68C-0190-45A0-BD04-0480C1BD6BA4}" type="pres">
      <dgm:prSet presAssocID="{26B0BB60-382F-4711-B021-773B4E442975}" presName="conn2-1" presStyleLbl="parChTrans1D2" presStyleIdx="4" presStyleCnt="6"/>
      <dgm:spPr/>
    </dgm:pt>
    <dgm:pt modelId="{AF6FD7F5-FB7C-43AB-A651-18B10FC1823D}" type="pres">
      <dgm:prSet presAssocID="{26B0BB60-382F-4711-B021-773B4E442975}" presName="connTx" presStyleLbl="parChTrans1D2" presStyleIdx="4" presStyleCnt="6"/>
      <dgm:spPr/>
    </dgm:pt>
    <dgm:pt modelId="{218009CB-FE66-4EB7-A8F5-EA3C1F38C62D}" type="pres">
      <dgm:prSet presAssocID="{2F1986D4-0168-484F-85DB-78CB3AE7F32A}" presName="root2" presStyleCnt="0"/>
      <dgm:spPr/>
    </dgm:pt>
    <dgm:pt modelId="{5F3F175E-F3F1-4BFA-BE10-7E590763C4EC}" type="pres">
      <dgm:prSet presAssocID="{2F1986D4-0168-484F-85DB-78CB3AE7F32A}" presName="LevelTwoTextNode" presStyleLbl="node2" presStyleIdx="4" presStyleCnt="6" custScaleX="253222" custScaleY="100292">
        <dgm:presLayoutVars>
          <dgm:chPref val="3"/>
        </dgm:presLayoutVars>
      </dgm:prSet>
      <dgm:spPr/>
    </dgm:pt>
    <dgm:pt modelId="{6AA6D73C-183D-4697-A7AA-E1E978FD9D24}" type="pres">
      <dgm:prSet presAssocID="{2F1986D4-0168-484F-85DB-78CB3AE7F32A}" presName="level3hierChild" presStyleCnt="0"/>
      <dgm:spPr/>
    </dgm:pt>
    <dgm:pt modelId="{7B2E6434-5FB5-4C39-BD36-11DC5E0F5540}" type="pres">
      <dgm:prSet presAssocID="{2432270F-36DB-43CC-9641-77D1CEAACB2D}" presName="conn2-1" presStyleLbl="parChTrans1D2" presStyleIdx="5" presStyleCnt="6"/>
      <dgm:spPr/>
    </dgm:pt>
    <dgm:pt modelId="{F6B13901-695C-48F2-80E6-195453D6ECB3}" type="pres">
      <dgm:prSet presAssocID="{2432270F-36DB-43CC-9641-77D1CEAACB2D}" presName="connTx" presStyleLbl="parChTrans1D2" presStyleIdx="5" presStyleCnt="6"/>
      <dgm:spPr/>
    </dgm:pt>
    <dgm:pt modelId="{0978DC38-1697-40BF-916A-844C20480F64}" type="pres">
      <dgm:prSet presAssocID="{6017A5CD-9981-47B7-AA21-12F3A93A4C96}" presName="root2" presStyleCnt="0"/>
      <dgm:spPr/>
    </dgm:pt>
    <dgm:pt modelId="{36B41E34-B7DB-45DD-82E5-741C2921CC97}" type="pres">
      <dgm:prSet presAssocID="{6017A5CD-9981-47B7-AA21-12F3A93A4C96}" presName="LevelTwoTextNode" presStyleLbl="node2" presStyleIdx="5" presStyleCnt="6" custScaleX="253222" custScaleY="100292">
        <dgm:presLayoutVars>
          <dgm:chPref val="3"/>
        </dgm:presLayoutVars>
      </dgm:prSet>
      <dgm:spPr/>
    </dgm:pt>
    <dgm:pt modelId="{152F16C3-6726-4B9A-8F79-9F21E92CCB01}" type="pres">
      <dgm:prSet presAssocID="{6017A5CD-9981-47B7-AA21-12F3A93A4C96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3" destOrd="0" parTransId="{D149D444-5D1E-4DE5-8A94-8AD3B64B3F32}" sibTransId="{73449237-E0DC-42C4-8D59-8B6CA5BDF464}"/>
    <dgm:cxn modelId="{466E6E0A-DB4A-409E-B26E-2C397E0A6066}" srcId="{8D634557-49AE-4FDE-912C-A069DE711DDD}" destId="{2F1986D4-0168-484F-85DB-78CB3AE7F32A}" srcOrd="4" destOrd="0" parTransId="{26B0BB60-382F-4711-B021-773B4E442975}" sibTransId="{67D84F7F-4C3D-4AF3-869F-7A9CB1768297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454A7A18-0B40-43E8-8025-D4D67FFED4E9}" type="presOf" srcId="{2F1986D4-0168-484F-85DB-78CB3AE7F32A}" destId="{5F3F175E-F3F1-4BFA-BE10-7E590763C4EC}" srcOrd="0" destOrd="0" presId="urn:microsoft.com/office/officeart/2005/8/layout/hierarchy2"/>
    <dgm:cxn modelId="{48BF191C-DE8E-4120-82DA-5DFE9B603390}" srcId="{8D634557-49AE-4FDE-912C-A069DE711DDD}" destId="{6017A5CD-9981-47B7-AA21-12F3A93A4C96}" srcOrd="5" destOrd="0" parTransId="{2432270F-36DB-43CC-9641-77D1CEAACB2D}" sibTransId="{E9447594-6382-4BB8-BBC6-AD5FF9D369C5}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AF1FA434-54BF-418E-A013-B4B541A51DCA}" type="presOf" srcId="{A5456133-1A69-4286-A240-74E803997C3D}" destId="{3C4952C0-E645-46B1-9EC5-325695D17E3B}" srcOrd="0" destOrd="0" presId="urn:microsoft.com/office/officeart/2005/8/layout/hierarchy2"/>
    <dgm:cxn modelId="{FD7CAD3D-6705-4F42-AA8D-A3A822AECE9B}" type="presOf" srcId="{26B0BB60-382F-4711-B021-773B4E442975}" destId="{AF6FD7F5-FB7C-43AB-A651-18B10FC1823D}" srcOrd="1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DC6BD964-62B0-4A8F-882A-CF7EF0479524}" type="presOf" srcId="{2432270F-36DB-43CC-9641-77D1CEAACB2D}" destId="{7B2E6434-5FB5-4C39-BD36-11DC5E0F5540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D7C04B6E-24FC-4366-9FB8-6CC969E1E31C}" srcId="{8D634557-49AE-4FDE-912C-A069DE711DDD}" destId="{A5456133-1A69-4286-A240-74E803997C3D}" srcOrd="2" destOrd="0" parTransId="{B389DA7D-4EED-4EAF-AE2E-BE6C3423C75C}" sibTransId="{7612DAB3-EBB6-4D04-93AE-4C0A1CF5D87D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D7488DA0-4A77-4311-9999-83FDEF39649A}" type="presOf" srcId="{B389DA7D-4EED-4EAF-AE2E-BE6C3423C75C}" destId="{8FA93792-EB41-4FEB-98FC-1B9A5E8F425A}" srcOrd="0" destOrd="0" presId="urn:microsoft.com/office/officeart/2005/8/layout/hierarchy2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4C5474AB-8C34-4289-A0C8-30E5EDDA83D6}" type="presOf" srcId="{6017A5CD-9981-47B7-AA21-12F3A93A4C96}" destId="{36B41E34-B7DB-45DD-82E5-741C2921CC97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4B08E5C1-E461-4A97-93B3-C05EE24B4852}" type="presOf" srcId="{2432270F-36DB-43CC-9641-77D1CEAACB2D}" destId="{F6B13901-695C-48F2-80E6-195453D6ECB3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2D5965D0-EB15-49F5-BB4B-569061FBF4B6}" type="presOf" srcId="{B389DA7D-4EED-4EAF-AE2E-BE6C3423C75C}" destId="{CEC62792-3B1F-4293-A709-297BCD5D0AE0}" srcOrd="1" destOrd="0" presId="urn:microsoft.com/office/officeart/2005/8/layout/hierarchy2"/>
    <dgm:cxn modelId="{00F0C2F7-BBF4-4003-BBD3-38F1B5DAF5D3}" type="presOf" srcId="{26B0BB60-382F-4711-B021-773B4E442975}" destId="{A708E68C-0190-45A0-BD04-0480C1BD6BA4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E9D83C49-72CD-439C-A34B-80633CE0742E}" type="presParOf" srcId="{9A3CA7F6-9FDF-485A-927F-ABF03FA5328E}" destId="{8FA93792-EB41-4FEB-98FC-1B9A5E8F425A}" srcOrd="4" destOrd="0" presId="urn:microsoft.com/office/officeart/2005/8/layout/hierarchy2"/>
    <dgm:cxn modelId="{A5441C5B-7435-4FDD-9954-D9E632DE4714}" type="presParOf" srcId="{8FA93792-EB41-4FEB-98FC-1B9A5E8F425A}" destId="{CEC62792-3B1F-4293-A709-297BCD5D0AE0}" srcOrd="0" destOrd="0" presId="urn:microsoft.com/office/officeart/2005/8/layout/hierarchy2"/>
    <dgm:cxn modelId="{B0866FA1-25CE-4614-BB9E-ADA3433C1201}" type="presParOf" srcId="{9A3CA7F6-9FDF-485A-927F-ABF03FA5328E}" destId="{DF1E7B28-120A-45AB-8B55-707CE3CA87C2}" srcOrd="5" destOrd="0" presId="urn:microsoft.com/office/officeart/2005/8/layout/hierarchy2"/>
    <dgm:cxn modelId="{B2FF597E-8C40-4395-A1D2-B64A472925BD}" type="presParOf" srcId="{DF1E7B28-120A-45AB-8B55-707CE3CA87C2}" destId="{3C4952C0-E645-46B1-9EC5-325695D17E3B}" srcOrd="0" destOrd="0" presId="urn:microsoft.com/office/officeart/2005/8/layout/hierarchy2"/>
    <dgm:cxn modelId="{70B9B5FD-48CC-4AC2-B09F-B9E562AC6D32}" type="presParOf" srcId="{DF1E7B28-120A-45AB-8B55-707CE3CA87C2}" destId="{DC845F63-CFD1-4F83-AFD4-010B8B0B8FB6}" srcOrd="1" destOrd="0" presId="urn:microsoft.com/office/officeart/2005/8/layout/hierarchy2"/>
    <dgm:cxn modelId="{A8E78565-9D62-4684-B414-EED5BBABFD70}" type="presParOf" srcId="{9A3CA7F6-9FDF-485A-927F-ABF03FA5328E}" destId="{80C43B3D-D1B7-43AA-AE24-505BC4EE8222}" srcOrd="6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7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F2348CE9-A399-4F06-ACA4-F0FC0C17E954}" type="presParOf" srcId="{9A3CA7F6-9FDF-485A-927F-ABF03FA5328E}" destId="{A708E68C-0190-45A0-BD04-0480C1BD6BA4}" srcOrd="8" destOrd="0" presId="urn:microsoft.com/office/officeart/2005/8/layout/hierarchy2"/>
    <dgm:cxn modelId="{F37EE6D1-2D09-42DD-ACE9-66A21A3B2664}" type="presParOf" srcId="{A708E68C-0190-45A0-BD04-0480C1BD6BA4}" destId="{AF6FD7F5-FB7C-43AB-A651-18B10FC1823D}" srcOrd="0" destOrd="0" presId="urn:microsoft.com/office/officeart/2005/8/layout/hierarchy2"/>
    <dgm:cxn modelId="{5740FA75-FEB5-43DA-A3E1-1E95D4110C6E}" type="presParOf" srcId="{9A3CA7F6-9FDF-485A-927F-ABF03FA5328E}" destId="{218009CB-FE66-4EB7-A8F5-EA3C1F38C62D}" srcOrd="9" destOrd="0" presId="urn:microsoft.com/office/officeart/2005/8/layout/hierarchy2"/>
    <dgm:cxn modelId="{CEE5EF95-ED83-46D7-BC20-06FF7CCAFB56}" type="presParOf" srcId="{218009CB-FE66-4EB7-A8F5-EA3C1F38C62D}" destId="{5F3F175E-F3F1-4BFA-BE10-7E590763C4EC}" srcOrd="0" destOrd="0" presId="urn:microsoft.com/office/officeart/2005/8/layout/hierarchy2"/>
    <dgm:cxn modelId="{FCA83569-E568-4192-A1BD-9E3B75230F59}" type="presParOf" srcId="{218009CB-FE66-4EB7-A8F5-EA3C1F38C62D}" destId="{6AA6D73C-183D-4697-A7AA-E1E978FD9D24}" srcOrd="1" destOrd="0" presId="urn:microsoft.com/office/officeart/2005/8/layout/hierarchy2"/>
    <dgm:cxn modelId="{D48C7F5A-B69D-4650-8585-869026FDD6ED}" type="presParOf" srcId="{9A3CA7F6-9FDF-485A-927F-ABF03FA5328E}" destId="{7B2E6434-5FB5-4C39-BD36-11DC5E0F5540}" srcOrd="10" destOrd="0" presId="urn:microsoft.com/office/officeart/2005/8/layout/hierarchy2"/>
    <dgm:cxn modelId="{1FD4F8CF-F242-4F64-9CFA-C4C8CC71E997}" type="presParOf" srcId="{7B2E6434-5FB5-4C39-BD36-11DC5E0F5540}" destId="{F6B13901-695C-48F2-80E6-195453D6ECB3}" srcOrd="0" destOrd="0" presId="urn:microsoft.com/office/officeart/2005/8/layout/hierarchy2"/>
    <dgm:cxn modelId="{E516C713-B6ED-4DEF-A3F7-705078E5E696}" type="presParOf" srcId="{9A3CA7F6-9FDF-485A-927F-ABF03FA5328E}" destId="{0978DC38-1697-40BF-916A-844C20480F64}" srcOrd="11" destOrd="0" presId="urn:microsoft.com/office/officeart/2005/8/layout/hierarchy2"/>
    <dgm:cxn modelId="{6FE9EAE2-48BD-442E-AFE5-FF9D8F8F6948}" type="presParOf" srcId="{0978DC38-1697-40BF-916A-844C20480F64}" destId="{36B41E34-B7DB-45DD-82E5-741C2921CC97}" srcOrd="0" destOrd="0" presId="urn:microsoft.com/office/officeart/2005/8/layout/hierarchy2"/>
    <dgm:cxn modelId="{127BC7AA-3C46-4242-A5D6-7A7A7961A7EE}" type="presParOf" srcId="{0978DC38-1697-40BF-916A-844C20480F64}" destId="{152F16C3-6726-4B9A-8F79-9F21E92CCB0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Sikap</a:t>
          </a:r>
          <a:endParaRPr lang="en-ID" sz="2400" b="1" dirty="0">
            <a:solidFill>
              <a:schemeClr val="bg1"/>
            </a:solidFill>
            <a:latin typeface="Candara" panose="020E0502030303020204" pitchFamily="34" charset="0"/>
          </a:endParaRPr>
        </a:p>
        <a:p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Hasad</a:t>
          </a:r>
          <a:endParaRPr lang="en-US" sz="240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Dalil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Manfaat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6017A5CD-9981-47B7-AA21-12F3A93A4C96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Contoh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Perilaku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2432270F-36DB-43CC-9641-77D1CEAACB2D}" type="parTrans" cxnId="{48BF191C-DE8E-4120-82DA-5DFE9B603390}">
      <dgm:prSet/>
      <dgm:spPr/>
      <dgm:t>
        <a:bodyPr/>
        <a:lstStyle/>
        <a:p>
          <a:endParaRPr lang="en-ID"/>
        </a:p>
      </dgm:t>
    </dgm:pt>
    <dgm:pt modelId="{E9447594-6382-4BB8-BBC6-AD5FF9D369C5}" type="sibTrans" cxnId="{48BF191C-DE8E-4120-82DA-5DFE9B603390}">
      <dgm:prSet/>
      <dgm:spPr/>
      <dgm:t>
        <a:bodyPr/>
        <a:lstStyle/>
        <a:p>
          <a:endParaRPr lang="en-ID"/>
        </a:p>
      </dgm:t>
    </dgm:pt>
    <dgm:pt modelId="{2F1986D4-0168-484F-85DB-78CB3AE7F32A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Cara </a:t>
          </a:r>
          <a:r>
            <a:rPr lang="en-ID" sz="2000" b="1" dirty="0" err="1">
              <a:latin typeface="Candara" panose="020E0502030303020204" pitchFamily="34" charset="0"/>
            </a:rPr>
            <a:t>Menghindari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26B0BB60-382F-4711-B021-773B4E442975}" type="parTrans" cxnId="{466E6E0A-DB4A-409E-B26E-2C397E0A6066}">
      <dgm:prSet/>
      <dgm:spPr/>
      <dgm:t>
        <a:bodyPr/>
        <a:lstStyle/>
        <a:p>
          <a:endParaRPr lang="en-ID"/>
        </a:p>
      </dgm:t>
    </dgm:pt>
    <dgm:pt modelId="{67D84F7F-4C3D-4AF3-869F-7A9CB1768297}" type="sibTrans" cxnId="{466E6E0A-DB4A-409E-B26E-2C397E0A6066}">
      <dgm:prSet/>
      <dgm:spPr/>
      <dgm:t>
        <a:bodyPr/>
        <a:lstStyle/>
        <a:p>
          <a:endParaRPr lang="en-ID"/>
        </a:p>
      </dgm:t>
    </dgm:pt>
    <dgm:pt modelId="{A5456133-1A69-4286-A240-74E803997C3D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Bahaya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B389DA7D-4EED-4EAF-AE2E-BE6C3423C75C}" type="parTrans" cxnId="{D7C04B6E-24FC-4366-9FB8-6CC969E1E31C}">
      <dgm:prSet/>
      <dgm:spPr/>
      <dgm:t>
        <a:bodyPr/>
        <a:lstStyle/>
        <a:p>
          <a:endParaRPr lang="en-ID"/>
        </a:p>
      </dgm:t>
    </dgm:pt>
    <dgm:pt modelId="{7612DAB3-EBB6-4D04-93AE-4C0A1CF5D87D}" type="sibTrans" cxnId="{D7C04B6E-24FC-4366-9FB8-6CC969E1E31C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6"/>
      <dgm:spPr/>
    </dgm:pt>
    <dgm:pt modelId="{C991E3F2-A24F-47B0-935F-73A0AFE73FA2}" type="pres">
      <dgm:prSet presAssocID="{C8902F4E-CE50-4915-8529-DD51C0E84165}" presName="connTx" presStyleLbl="parChTrans1D2" presStyleIdx="0" presStyleCnt="6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6" custScaleX="253222" custScaleY="100292" custLinFactNeighborY="-460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6"/>
      <dgm:spPr/>
    </dgm:pt>
    <dgm:pt modelId="{23A7AE12-B5F7-4EEF-954F-201D0D58DDCA}" type="pres">
      <dgm:prSet presAssocID="{2BA03FA7-C003-4167-AD11-46B8E15B0792}" presName="connTx" presStyleLbl="parChTrans1D2" presStyleIdx="1" presStyleCnt="6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6" custScaleX="253222" custScaleY="100292" custLinFactNeighborY="-1095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FA93792-EB41-4FEB-98FC-1B9A5E8F425A}" type="pres">
      <dgm:prSet presAssocID="{B389DA7D-4EED-4EAF-AE2E-BE6C3423C75C}" presName="conn2-1" presStyleLbl="parChTrans1D2" presStyleIdx="2" presStyleCnt="6"/>
      <dgm:spPr/>
    </dgm:pt>
    <dgm:pt modelId="{CEC62792-3B1F-4293-A709-297BCD5D0AE0}" type="pres">
      <dgm:prSet presAssocID="{B389DA7D-4EED-4EAF-AE2E-BE6C3423C75C}" presName="connTx" presStyleLbl="parChTrans1D2" presStyleIdx="2" presStyleCnt="6"/>
      <dgm:spPr/>
    </dgm:pt>
    <dgm:pt modelId="{DF1E7B28-120A-45AB-8B55-707CE3CA87C2}" type="pres">
      <dgm:prSet presAssocID="{A5456133-1A69-4286-A240-74E803997C3D}" presName="root2" presStyleCnt="0"/>
      <dgm:spPr/>
    </dgm:pt>
    <dgm:pt modelId="{3C4952C0-E645-46B1-9EC5-325695D17E3B}" type="pres">
      <dgm:prSet presAssocID="{A5456133-1A69-4286-A240-74E803997C3D}" presName="LevelTwoTextNode" presStyleLbl="node2" presStyleIdx="2" presStyleCnt="6" custScaleX="253222" custScaleY="93281">
        <dgm:presLayoutVars>
          <dgm:chPref val="3"/>
        </dgm:presLayoutVars>
      </dgm:prSet>
      <dgm:spPr/>
    </dgm:pt>
    <dgm:pt modelId="{DC845F63-CFD1-4F83-AFD4-010B8B0B8FB6}" type="pres">
      <dgm:prSet presAssocID="{A5456133-1A69-4286-A240-74E803997C3D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3" presStyleCnt="6"/>
      <dgm:spPr/>
    </dgm:pt>
    <dgm:pt modelId="{16A91734-B324-457B-9236-E7ED4BD823B3}" type="pres">
      <dgm:prSet presAssocID="{D149D444-5D1E-4DE5-8A94-8AD3B64B3F32}" presName="connTx" presStyleLbl="parChTrans1D2" presStyleIdx="3" presStyleCnt="6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3" presStyleCnt="6" custScaleX="253222" custScaleY="100292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A708E68C-0190-45A0-BD04-0480C1BD6BA4}" type="pres">
      <dgm:prSet presAssocID="{26B0BB60-382F-4711-B021-773B4E442975}" presName="conn2-1" presStyleLbl="parChTrans1D2" presStyleIdx="4" presStyleCnt="6"/>
      <dgm:spPr/>
    </dgm:pt>
    <dgm:pt modelId="{AF6FD7F5-FB7C-43AB-A651-18B10FC1823D}" type="pres">
      <dgm:prSet presAssocID="{26B0BB60-382F-4711-B021-773B4E442975}" presName="connTx" presStyleLbl="parChTrans1D2" presStyleIdx="4" presStyleCnt="6"/>
      <dgm:spPr/>
    </dgm:pt>
    <dgm:pt modelId="{218009CB-FE66-4EB7-A8F5-EA3C1F38C62D}" type="pres">
      <dgm:prSet presAssocID="{2F1986D4-0168-484F-85DB-78CB3AE7F32A}" presName="root2" presStyleCnt="0"/>
      <dgm:spPr/>
    </dgm:pt>
    <dgm:pt modelId="{5F3F175E-F3F1-4BFA-BE10-7E590763C4EC}" type="pres">
      <dgm:prSet presAssocID="{2F1986D4-0168-484F-85DB-78CB3AE7F32A}" presName="LevelTwoTextNode" presStyleLbl="node2" presStyleIdx="4" presStyleCnt="6" custScaleX="253222" custScaleY="100292">
        <dgm:presLayoutVars>
          <dgm:chPref val="3"/>
        </dgm:presLayoutVars>
      </dgm:prSet>
      <dgm:spPr/>
    </dgm:pt>
    <dgm:pt modelId="{6AA6D73C-183D-4697-A7AA-E1E978FD9D24}" type="pres">
      <dgm:prSet presAssocID="{2F1986D4-0168-484F-85DB-78CB3AE7F32A}" presName="level3hierChild" presStyleCnt="0"/>
      <dgm:spPr/>
    </dgm:pt>
    <dgm:pt modelId="{7B2E6434-5FB5-4C39-BD36-11DC5E0F5540}" type="pres">
      <dgm:prSet presAssocID="{2432270F-36DB-43CC-9641-77D1CEAACB2D}" presName="conn2-1" presStyleLbl="parChTrans1D2" presStyleIdx="5" presStyleCnt="6"/>
      <dgm:spPr/>
    </dgm:pt>
    <dgm:pt modelId="{F6B13901-695C-48F2-80E6-195453D6ECB3}" type="pres">
      <dgm:prSet presAssocID="{2432270F-36DB-43CC-9641-77D1CEAACB2D}" presName="connTx" presStyleLbl="parChTrans1D2" presStyleIdx="5" presStyleCnt="6"/>
      <dgm:spPr/>
    </dgm:pt>
    <dgm:pt modelId="{0978DC38-1697-40BF-916A-844C20480F64}" type="pres">
      <dgm:prSet presAssocID="{6017A5CD-9981-47B7-AA21-12F3A93A4C96}" presName="root2" presStyleCnt="0"/>
      <dgm:spPr/>
    </dgm:pt>
    <dgm:pt modelId="{36B41E34-B7DB-45DD-82E5-741C2921CC97}" type="pres">
      <dgm:prSet presAssocID="{6017A5CD-9981-47B7-AA21-12F3A93A4C96}" presName="LevelTwoTextNode" presStyleLbl="node2" presStyleIdx="5" presStyleCnt="6" custScaleX="253222" custScaleY="100292">
        <dgm:presLayoutVars>
          <dgm:chPref val="3"/>
        </dgm:presLayoutVars>
      </dgm:prSet>
      <dgm:spPr/>
    </dgm:pt>
    <dgm:pt modelId="{152F16C3-6726-4B9A-8F79-9F21E92CCB01}" type="pres">
      <dgm:prSet presAssocID="{6017A5CD-9981-47B7-AA21-12F3A93A4C96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3" destOrd="0" parTransId="{D149D444-5D1E-4DE5-8A94-8AD3B64B3F32}" sibTransId="{73449237-E0DC-42C4-8D59-8B6CA5BDF464}"/>
    <dgm:cxn modelId="{466E6E0A-DB4A-409E-B26E-2C397E0A6066}" srcId="{8D634557-49AE-4FDE-912C-A069DE711DDD}" destId="{2F1986D4-0168-484F-85DB-78CB3AE7F32A}" srcOrd="4" destOrd="0" parTransId="{26B0BB60-382F-4711-B021-773B4E442975}" sibTransId="{67D84F7F-4C3D-4AF3-869F-7A9CB1768297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454A7A18-0B40-43E8-8025-D4D67FFED4E9}" type="presOf" srcId="{2F1986D4-0168-484F-85DB-78CB3AE7F32A}" destId="{5F3F175E-F3F1-4BFA-BE10-7E590763C4EC}" srcOrd="0" destOrd="0" presId="urn:microsoft.com/office/officeart/2005/8/layout/hierarchy2"/>
    <dgm:cxn modelId="{48BF191C-DE8E-4120-82DA-5DFE9B603390}" srcId="{8D634557-49AE-4FDE-912C-A069DE711DDD}" destId="{6017A5CD-9981-47B7-AA21-12F3A93A4C96}" srcOrd="5" destOrd="0" parTransId="{2432270F-36DB-43CC-9641-77D1CEAACB2D}" sibTransId="{E9447594-6382-4BB8-BBC6-AD5FF9D369C5}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AF1FA434-54BF-418E-A013-B4B541A51DCA}" type="presOf" srcId="{A5456133-1A69-4286-A240-74E803997C3D}" destId="{3C4952C0-E645-46B1-9EC5-325695D17E3B}" srcOrd="0" destOrd="0" presId="urn:microsoft.com/office/officeart/2005/8/layout/hierarchy2"/>
    <dgm:cxn modelId="{FD7CAD3D-6705-4F42-AA8D-A3A822AECE9B}" type="presOf" srcId="{26B0BB60-382F-4711-B021-773B4E442975}" destId="{AF6FD7F5-FB7C-43AB-A651-18B10FC1823D}" srcOrd="1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DC6BD964-62B0-4A8F-882A-CF7EF0479524}" type="presOf" srcId="{2432270F-36DB-43CC-9641-77D1CEAACB2D}" destId="{7B2E6434-5FB5-4C39-BD36-11DC5E0F5540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D7C04B6E-24FC-4366-9FB8-6CC969E1E31C}" srcId="{8D634557-49AE-4FDE-912C-A069DE711DDD}" destId="{A5456133-1A69-4286-A240-74E803997C3D}" srcOrd="2" destOrd="0" parTransId="{B389DA7D-4EED-4EAF-AE2E-BE6C3423C75C}" sibTransId="{7612DAB3-EBB6-4D04-93AE-4C0A1CF5D87D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D7488DA0-4A77-4311-9999-83FDEF39649A}" type="presOf" srcId="{B389DA7D-4EED-4EAF-AE2E-BE6C3423C75C}" destId="{8FA93792-EB41-4FEB-98FC-1B9A5E8F425A}" srcOrd="0" destOrd="0" presId="urn:microsoft.com/office/officeart/2005/8/layout/hierarchy2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4C5474AB-8C34-4289-A0C8-30E5EDDA83D6}" type="presOf" srcId="{6017A5CD-9981-47B7-AA21-12F3A93A4C96}" destId="{36B41E34-B7DB-45DD-82E5-741C2921CC97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4B08E5C1-E461-4A97-93B3-C05EE24B4852}" type="presOf" srcId="{2432270F-36DB-43CC-9641-77D1CEAACB2D}" destId="{F6B13901-695C-48F2-80E6-195453D6ECB3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2D5965D0-EB15-49F5-BB4B-569061FBF4B6}" type="presOf" srcId="{B389DA7D-4EED-4EAF-AE2E-BE6C3423C75C}" destId="{CEC62792-3B1F-4293-A709-297BCD5D0AE0}" srcOrd="1" destOrd="0" presId="urn:microsoft.com/office/officeart/2005/8/layout/hierarchy2"/>
    <dgm:cxn modelId="{00F0C2F7-BBF4-4003-BBD3-38F1B5DAF5D3}" type="presOf" srcId="{26B0BB60-382F-4711-B021-773B4E442975}" destId="{A708E68C-0190-45A0-BD04-0480C1BD6BA4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E9D83C49-72CD-439C-A34B-80633CE0742E}" type="presParOf" srcId="{9A3CA7F6-9FDF-485A-927F-ABF03FA5328E}" destId="{8FA93792-EB41-4FEB-98FC-1B9A5E8F425A}" srcOrd="4" destOrd="0" presId="urn:microsoft.com/office/officeart/2005/8/layout/hierarchy2"/>
    <dgm:cxn modelId="{A5441C5B-7435-4FDD-9954-D9E632DE4714}" type="presParOf" srcId="{8FA93792-EB41-4FEB-98FC-1B9A5E8F425A}" destId="{CEC62792-3B1F-4293-A709-297BCD5D0AE0}" srcOrd="0" destOrd="0" presId="urn:microsoft.com/office/officeart/2005/8/layout/hierarchy2"/>
    <dgm:cxn modelId="{B0866FA1-25CE-4614-BB9E-ADA3433C1201}" type="presParOf" srcId="{9A3CA7F6-9FDF-485A-927F-ABF03FA5328E}" destId="{DF1E7B28-120A-45AB-8B55-707CE3CA87C2}" srcOrd="5" destOrd="0" presId="urn:microsoft.com/office/officeart/2005/8/layout/hierarchy2"/>
    <dgm:cxn modelId="{B2FF597E-8C40-4395-A1D2-B64A472925BD}" type="presParOf" srcId="{DF1E7B28-120A-45AB-8B55-707CE3CA87C2}" destId="{3C4952C0-E645-46B1-9EC5-325695D17E3B}" srcOrd="0" destOrd="0" presId="urn:microsoft.com/office/officeart/2005/8/layout/hierarchy2"/>
    <dgm:cxn modelId="{70B9B5FD-48CC-4AC2-B09F-B9E562AC6D32}" type="presParOf" srcId="{DF1E7B28-120A-45AB-8B55-707CE3CA87C2}" destId="{DC845F63-CFD1-4F83-AFD4-010B8B0B8FB6}" srcOrd="1" destOrd="0" presId="urn:microsoft.com/office/officeart/2005/8/layout/hierarchy2"/>
    <dgm:cxn modelId="{A8E78565-9D62-4684-B414-EED5BBABFD70}" type="presParOf" srcId="{9A3CA7F6-9FDF-485A-927F-ABF03FA5328E}" destId="{80C43B3D-D1B7-43AA-AE24-505BC4EE8222}" srcOrd="6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7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F2348CE9-A399-4F06-ACA4-F0FC0C17E954}" type="presParOf" srcId="{9A3CA7F6-9FDF-485A-927F-ABF03FA5328E}" destId="{A708E68C-0190-45A0-BD04-0480C1BD6BA4}" srcOrd="8" destOrd="0" presId="urn:microsoft.com/office/officeart/2005/8/layout/hierarchy2"/>
    <dgm:cxn modelId="{F37EE6D1-2D09-42DD-ACE9-66A21A3B2664}" type="presParOf" srcId="{A708E68C-0190-45A0-BD04-0480C1BD6BA4}" destId="{AF6FD7F5-FB7C-43AB-A651-18B10FC1823D}" srcOrd="0" destOrd="0" presId="urn:microsoft.com/office/officeart/2005/8/layout/hierarchy2"/>
    <dgm:cxn modelId="{5740FA75-FEB5-43DA-A3E1-1E95D4110C6E}" type="presParOf" srcId="{9A3CA7F6-9FDF-485A-927F-ABF03FA5328E}" destId="{218009CB-FE66-4EB7-A8F5-EA3C1F38C62D}" srcOrd="9" destOrd="0" presId="urn:microsoft.com/office/officeart/2005/8/layout/hierarchy2"/>
    <dgm:cxn modelId="{CEE5EF95-ED83-46D7-BC20-06FF7CCAFB56}" type="presParOf" srcId="{218009CB-FE66-4EB7-A8F5-EA3C1F38C62D}" destId="{5F3F175E-F3F1-4BFA-BE10-7E590763C4EC}" srcOrd="0" destOrd="0" presId="urn:microsoft.com/office/officeart/2005/8/layout/hierarchy2"/>
    <dgm:cxn modelId="{FCA83569-E568-4192-A1BD-9E3B75230F59}" type="presParOf" srcId="{218009CB-FE66-4EB7-A8F5-EA3C1F38C62D}" destId="{6AA6D73C-183D-4697-A7AA-E1E978FD9D24}" srcOrd="1" destOrd="0" presId="urn:microsoft.com/office/officeart/2005/8/layout/hierarchy2"/>
    <dgm:cxn modelId="{D48C7F5A-B69D-4650-8585-869026FDD6ED}" type="presParOf" srcId="{9A3CA7F6-9FDF-485A-927F-ABF03FA5328E}" destId="{7B2E6434-5FB5-4C39-BD36-11DC5E0F5540}" srcOrd="10" destOrd="0" presId="urn:microsoft.com/office/officeart/2005/8/layout/hierarchy2"/>
    <dgm:cxn modelId="{1FD4F8CF-F242-4F64-9CFA-C4C8CC71E997}" type="presParOf" srcId="{7B2E6434-5FB5-4C39-BD36-11DC5E0F5540}" destId="{F6B13901-695C-48F2-80E6-195453D6ECB3}" srcOrd="0" destOrd="0" presId="urn:microsoft.com/office/officeart/2005/8/layout/hierarchy2"/>
    <dgm:cxn modelId="{E516C713-B6ED-4DEF-A3F7-705078E5E696}" type="presParOf" srcId="{9A3CA7F6-9FDF-485A-927F-ABF03FA5328E}" destId="{0978DC38-1697-40BF-916A-844C20480F64}" srcOrd="11" destOrd="0" presId="urn:microsoft.com/office/officeart/2005/8/layout/hierarchy2"/>
    <dgm:cxn modelId="{6FE9EAE2-48BD-442E-AFE5-FF9D8F8F6948}" type="presParOf" srcId="{0978DC38-1697-40BF-916A-844C20480F64}" destId="{36B41E34-B7DB-45DD-82E5-741C2921CC97}" srcOrd="0" destOrd="0" presId="urn:microsoft.com/office/officeart/2005/8/layout/hierarchy2"/>
    <dgm:cxn modelId="{127BC7AA-3C46-4242-A5D6-7A7A7961A7EE}" type="presParOf" srcId="{0978DC38-1697-40BF-916A-844C20480F64}" destId="{152F16C3-6726-4B9A-8F79-9F21E92CCB0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7905" y="1115153"/>
          <a:ext cx="3227311" cy="18336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Sikap</a:t>
          </a: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Hidup</a:t>
          </a:r>
          <a:endParaRPr lang="en-ID" sz="2400" b="1" kern="1200" dirty="0">
            <a:solidFill>
              <a:schemeClr val="bg1"/>
            </a:solidFill>
            <a:latin typeface="Candara" panose="020E0502030303020204" pitchFamily="34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Berfoya-foya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61612" y="1168860"/>
        <a:ext cx="3119897" cy="1726279"/>
      </dsp:txXfrm>
    </dsp:sp>
    <dsp:sp modelId="{FFF445BA-DC5F-4B2B-B0FD-32C990D5C85C}">
      <dsp:nvSpPr>
        <dsp:cNvPr id="0" name=""/>
        <dsp:cNvSpPr/>
      </dsp:nvSpPr>
      <dsp:spPr>
        <a:xfrm rot="17478362">
          <a:off x="2744748" y="1298768"/>
          <a:ext cx="1540776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1540776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76617" y="1275746"/>
        <a:ext cx="77038" cy="77038"/>
      </dsp:txXfrm>
    </dsp:sp>
    <dsp:sp modelId="{477FD3AC-7ED4-4B99-A4AD-1F4DC6219569}">
      <dsp:nvSpPr>
        <dsp:cNvPr id="0" name=""/>
        <dsp:cNvSpPr/>
      </dsp:nvSpPr>
      <dsp:spPr>
        <a:xfrm>
          <a:off x="3795057" y="278881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813664" y="297488"/>
        <a:ext cx="3170222" cy="598085"/>
      </dsp:txXfrm>
    </dsp:sp>
    <dsp:sp modelId="{07B05212-FE41-4980-A8A6-F32C5DA678E1}">
      <dsp:nvSpPr>
        <dsp:cNvPr id="0" name=""/>
        <dsp:cNvSpPr/>
      </dsp:nvSpPr>
      <dsp:spPr>
        <a:xfrm rot="18495898">
          <a:off x="3063142" y="1661616"/>
          <a:ext cx="903990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903990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2537" y="1654514"/>
        <a:ext cx="45199" cy="45199"/>
      </dsp:txXfrm>
    </dsp:sp>
    <dsp:sp modelId="{819E0EE1-EFDD-4BCC-AB9E-8C4E42CBCF62}">
      <dsp:nvSpPr>
        <dsp:cNvPr id="0" name=""/>
        <dsp:cNvSpPr/>
      </dsp:nvSpPr>
      <dsp:spPr>
        <a:xfrm>
          <a:off x="3795057" y="1019151"/>
          <a:ext cx="3187212" cy="6061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Dalil</a:t>
          </a:r>
          <a:endParaRPr lang="en-US" sz="2000" kern="1200" dirty="0"/>
        </a:p>
      </dsp:txBody>
      <dsp:txXfrm>
        <a:off x="3812811" y="1036905"/>
        <a:ext cx="3151704" cy="570645"/>
      </dsp:txXfrm>
    </dsp:sp>
    <dsp:sp modelId="{80C43B3D-D1B7-43AA-AE24-505BC4EE8222}">
      <dsp:nvSpPr>
        <dsp:cNvPr id="0" name=""/>
        <dsp:cNvSpPr/>
      </dsp:nvSpPr>
      <dsp:spPr>
        <a:xfrm rot="97756">
          <a:off x="3235103" y="2024464"/>
          <a:ext cx="560066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560066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501135" y="2025960"/>
        <a:ext cx="28003" cy="28003"/>
      </dsp:txXfrm>
    </dsp:sp>
    <dsp:sp modelId="{966D30AB-F7C7-4570-9D01-0E1E360FD6D9}">
      <dsp:nvSpPr>
        <dsp:cNvPr id="0" name=""/>
        <dsp:cNvSpPr/>
      </dsp:nvSpPr>
      <dsp:spPr>
        <a:xfrm>
          <a:off x="3795057" y="1730274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Manfaat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813664" y="1748881"/>
        <a:ext cx="3170222" cy="598085"/>
      </dsp:txXfrm>
    </dsp:sp>
    <dsp:sp modelId="{A708E68C-0190-45A0-BD04-0480C1BD6BA4}">
      <dsp:nvSpPr>
        <dsp:cNvPr id="0" name=""/>
        <dsp:cNvSpPr/>
      </dsp:nvSpPr>
      <dsp:spPr>
        <a:xfrm rot="3175571">
          <a:off x="3050804" y="2386974"/>
          <a:ext cx="928666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928666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91920" y="2379255"/>
        <a:ext cx="46433" cy="46433"/>
      </dsp:txXfrm>
    </dsp:sp>
    <dsp:sp modelId="{5F3F175E-F3F1-4BFA-BE10-7E590763C4EC}">
      <dsp:nvSpPr>
        <dsp:cNvPr id="0" name=""/>
        <dsp:cNvSpPr/>
      </dsp:nvSpPr>
      <dsp:spPr>
        <a:xfrm>
          <a:off x="3795057" y="2470543"/>
          <a:ext cx="3185994" cy="6048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Cara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812771" y="2488257"/>
        <a:ext cx="3150566" cy="569374"/>
      </dsp:txXfrm>
    </dsp:sp>
    <dsp:sp modelId="{7B2E6434-5FB5-4C39-BD36-11DC5E0F5540}">
      <dsp:nvSpPr>
        <dsp:cNvPr id="0" name=""/>
        <dsp:cNvSpPr/>
      </dsp:nvSpPr>
      <dsp:spPr>
        <a:xfrm rot="4133887">
          <a:off x="2737640" y="2741861"/>
          <a:ext cx="1554992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1554992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476262" y="2718483"/>
        <a:ext cx="77749" cy="77749"/>
      </dsp:txXfrm>
    </dsp:sp>
    <dsp:sp modelId="{36B41E34-B7DB-45DD-82E5-741C2921CC97}">
      <dsp:nvSpPr>
        <dsp:cNvPr id="0" name=""/>
        <dsp:cNvSpPr/>
      </dsp:nvSpPr>
      <dsp:spPr>
        <a:xfrm>
          <a:off x="3795057" y="3180316"/>
          <a:ext cx="3185994" cy="6048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Contoh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Perilaku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812771" y="3198030"/>
        <a:ext cx="3150566" cy="5693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304796" y="1219199"/>
          <a:ext cx="2793041" cy="15869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Sikap</a:t>
          </a:r>
          <a:endParaRPr lang="en-ID" sz="2400" b="1" kern="1200" dirty="0">
            <a:solidFill>
              <a:schemeClr val="bg1"/>
            </a:solidFill>
            <a:latin typeface="Candara" panose="020E0502030303020204" pitchFamily="34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Ria dan </a:t>
          </a: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Sumah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351276" y="1265679"/>
        <a:ext cx="2700081" cy="1493990"/>
      </dsp:txXfrm>
    </dsp:sp>
    <dsp:sp modelId="{FFF445BA-DC5F-4B2B-B0FD-32C990D5C85C}">
      <dsp:nvSpPr>
        <dsp:cNvPr id="0" name=""/>
        <dsp:cNvSpPr/>
      </dsp:nvSpPr>
      <dsp:spPr>
        <a:xfrm rot="17202290">
          <a:off x="2462556" y="1145336"/>
          <a:ext cx="1783099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1783099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309528" y="1114171"/>
        <a:ext cx="89154" cy="89154"/>
      </dsp:txXfrm>
    </dsp:sp>
    <dsp:sp modelId="{477FD3AC-7ED4-4B99-A4AD-1F4DC6219569}">
      <dsp:nvSpPr>
        <dsp:cNvPr id="0" name=""/>
        <dsp:cNvSpPr/>
      </dsp:nvSpPr>
      <dsp:spPr>
        <a:xfrm>
          <a:off x="3610374" y="1122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628164" y="18912"/>
        <a:ext cx="3031619" cy="571822"/>
      </dsp:txXfrm>
    </dsp:sp>
    <dsp:sp modelId="{07B05212-FE41-4980-A8A6-F32C5DA678E1}">
      <dsp:nvSpPr>
        <dsp:cNvPr id="0" name=""/>
        <dsp:cNvSpPr/>
      </dsp:nvSpPr>
      <dsp:spPr>
        <a:xfrm rot="17809640">
          <a:off x="2786266" y="1492538"/>
          <a:ext cx="1135680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1135680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25714" y="1477558"/>
        <a:ext cx="56784" cy="56784"/>
      </dsp:txXfrm>
    </dsp:sp>
    <dsp:sp modelId="{819E0EE1-EFDD-4BCC-AB9E-8C4E42CBCF62}">
      <dsp:nvSpPr>
        <dsp:cNvPr id="0" name=""/>
        <dsp:cNvSpPr/>
      </dsp:nvSpPr>
      <dsp:spPr>
        <a:xfrm>
          <a:off x="3610374" y="695525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Dalil</a:t>
          </a:r>
          <a:endParaRPr lang="en-US" sz="2000" kern="1200" dirty="0"/>
        </a:p>
      </dsp:txBody>
      <dsp:txXfrm>
        <a:off x="3628164" y="713315"/>
        <a:ext cx="3031619" cy="571822"/>
      </dsp:txXfrm>
    </dsp:sp>
    <dsp:sp modelId="{8FA93792-EB41-4FEB-98FC-1B9A5E8F425A}">
      <dsp:nvSpPr>
        <dsp:cNvPr id="0" name=""/>
        <dsp:cNvSpPr/>
      </dsp:nvSpPr>
      <dsp:spPr>
        <a:xfrm rot="19634413">
          <a:off x="3049368" y="1834362"/>
          <a:ext cx="609475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609475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338869" y="1832538"/>
        <a:ext cx="30473" cy="30473"/>
      </dsp:txXfrm>
    </dsp:sp>
    <dsp:sp modelId="{3C4952C0-E645-46B1-9EC5-325695D17E3B}">
      <dsp:nvSpPr>
        <dsp:cNvPr id="0" name=""/>
        <dsp:cNvSpPr/>
      </dsp:nvSpPr>
      <dsp:spPr>
        <a:xfrm>
          <a:off x="3610374" y="1400404"/>
          <a:ext cx="3067199" cy="564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Akibat</a:t>
          </a:r>
          <a:endParaRPr lang="en-US" sz="2000" kern="1200" dirty="0"/>
        </a:p>
      </dsp:txBody>
      <dsp:txXfrm>
        <a:off x="3626921" y="1416951"/>
        <a:ext cx="3034105" cy="531847"/>
      </dsp:txXfrm>
    </dsp:sp>
    <dsp:sp modelId="{80C43B3D-D1B7-43AA-AE24-505BC4EE8222}">
      <dsp:nvSpPr>
        <dsp:cNvPr id="0" name=""/>
        <dsp:cNvSpPr/>
      </dsp:nvSpPr>
      <dsp:spPr>
        <a:xfrm rot="2046948">
          <a:off x="3044568" y="2172871"/>
          <a:ext cx="619075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619075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38629" y="2170806"/>
        <a:ext cx="30953" cy="30953"/>
      </dsp:txXfrm>
    </dsp:sp>
    <dsp:sp modelId="{966D30AB-F7C7-4570-9D01-0E1E360FD6D9}">
      <dsp:nvSpPr>
        <dsp:cNvPr id="0" name=""/>
        <dsp:cNvSpPr/>
      </dsp:nvSpPr>
      <dsp:spPr>
        <a:xfrm>
          <a:off x="3610374" y="2056192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Manfaat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628164" y="2073982"/>
        <a:ext cx="3031619" cy="571822"/>
      </dsp:txXfrm>
    </dsp:sp>
    <dsp:sp modelId="{A708E68C-0190-45A0-BD04-0480C1BD6BA4}">
      <dsp:nvSpPr>
        <dsp:cNvPr id="0" name=""/>
        <dsp:cNvSpPr/>
      </dsp:nvSpPr>
      <dsp:spPr>
        <a:xfrm rot="3833027">
          <a:off x="2771934" y="2521995"/>
          <a:ext cx="1164343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1164343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324997" y="2506299"/>
        <a:ext cx="58217" cy="58217"/>
      </dsp:txXfrm>
    </dsp:sp>
    <dsp:sp modelId="{5F3F175E-F3F1-4BFA-BE10-7E590763C4EC}">
      <dsp:nvSpPr>
        <dsp:cNvPr id="0" name=""/>
        <dsp:cNvSpPr/>
      </dsp:nvSpPr>
      <dsp:spPr>
        <a:xfrm>
          <a:off x="3610374" y="2754440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Cara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628164" y="2772230"/>
        <a:ext cx="3031619" cy="571822"/>
      </dsp:txXfrm>
    </dsp:sp>
    <dsp:sp modelId="{7B2E6434-5FB5-4C39-BD36-11DC5E0F5540}">
      <dsp:nvSpPr>
        <dsp:cNvPr id="0" name=""/>
        <dsp:cNvSpPr/>
      </dsp:nvSpPr>
      <dsp:spPr>
        <a:xfrm rot="4417210">
          <a:off x="2445365" y="2871119"/>
          <a:ext cx="1817481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1817481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600" kern="1200"/>
        </a:p>
      </dsp:txBody>
      <dsp:txXfrm>
        <a:off x="3308669" y="2839095"/>
        <a:ext cx="90874" cy="90874"/>
      </dsp:txXfrm>
    </dsp:sp>
    <dsp:sp modelId="{36B41E34-B7DB-45DD-82E5-741C2921CC97}">
      <dsp:nvSpPr>
        <dsp:cNvPr id="0" name=""/>
        <dsp:cNvSpPr/>
      </dsp:nvSpPr>
      <dsp:spPr>
        <a:xfrm>
          <a:off x="3610374" y="3452688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Contoh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Perilaku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628164" y="3470478"/>
        <a:ext cx="3031619" cy="5718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332825" y="1238524"/>
          <a:ext cx="2793041" cy="15869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Sikap</a:t>
          </a:r>
          <a:endParaRPr lang="en-ID" sz="2400" b="1" kern="1200" dirty="0">
            <a:solidFill>
              <a:schemeClr val="bg1"/>
            </a:solidFill>
            <a:latin typeface="Candara" panose="020E0502030303020204" pitchFamily="34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Takabur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379305" y="1285004"/>
        <a:ext cx="2700081" cy="1493990"/>
      </dsp:txXfrm>
    </dsp:sp>
    <dsp:sp modelId="{FFF445BA-DC5F-4B2B-B0FD-32C990D5C85C}">
      <dsp:nvSpPr>
        <dsp:cNvPr id="0" name=""/>
        <dsp:cNvSpPr/>
      </dsp:nvSpPr>
      <dsp:spPr>
        <a:xfrm rot="17140193">
          <a:off x="2471197" y="1154999"/>
          <a:ext cx="1793846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1793846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323274" y="1123565"/>
        <a:ext cx="89692" cy="89692"/>
      </dsp:txXfrm>
    </dsp:sp>
    <dsp:sp modelId="{477FD3AC-7ED4-4B99-A4AD-1F4DC6219569}">
      <dsp:nvSpPr>
        <dsp:cNvPr id="0" name=""/>
        <dsp:cNvSpPr/>
      </dsp:nvSpPr>
      <dsp:spPr>
        <a:xfrm>
          <a:off x="3610374" y="1122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628164" y="18912"/>
        <a:ext cx="3031619" cy="571822"/>
      </dsp:txXfrm>
    </dsp:sp>
    <dsp:sp modelId="{07B05212-FE41-4980-A8A6-F32C5DA678E1}">
      <dsp:nvSpPr>
        <dsp:cNvPr id="0" name=""/>
        <dsp:cNvSpPr/>
      </dsp:nvSpPr>
      <dsp:spPr>
        <a:xfrm rot="17707968">
          <a:off x="2797732" y="1502201"/>
          <a:ext cx="1140775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1140775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39601" y="1487093"/>
        <a:ext cx="57038" cy="57038"/>
      </dsp:txXfrm>
    </dsp:sp>
    <dsp:sp modelId="{819E0EE1-EFDD-4BCC-AB9E-8C4E42CBCF62}">
      <dsp:nvSpPr>
        <dsp:cNvPr id="0" name=""/>
        <dsp:cNvSpPr/>
      </dsp:nvSpPr>
      <dsp:spPr>
        <a:xfrm>
          <a:off x="3610374" y="695525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Dalil</a:t>
          </a:r>
          <a:endParaRPr lang="en-US" sz="2000" kern="1200" dirty="0"/>
        </a:p>
      </dsp:txBody>
      <dsp:txXfrm>
        <a:off x="3628164" y="713315"/>
        <a:ext cx="3031619" cy="571822"/>
      </dsp:txXfrm>
    </dsp:sp>
    <dsp:sp modelId="{8FA93792-EB41-4FEB-98FC-1B9A5E8F425A}">
      <dsp:nvSpPr>
        <dsp:cNvPr id="0" name=""/>
        <dsp:cNvSpPr/>
      </dsp:nvSpPr>
      <dsp:spPr>
        <a:xfrm rot="19453465">
          <a:off x="3069525" y="1844025"/>
          <a:ext cx="597189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597189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353190" y="1842508"/>
        <a:ext cx="29859" cy="29859"/>
      </dsp:txXfrm>
    </dsp:sp>
    <dsp:sp modelId="{3C4952C0-E645-46B1-9EC5-325695D17E3B}">
      <dsp:nvSpPr>
        <dsp:cNvPr id="0" name=""/>
        <dsp:cNvSpPr/>
      </dsp:nvSpPr>
      <dsp:spPr>
        <a:xfrm>
          <a:off x="3610374" y="1400404"/>
          <a:ext cx="3067199" cy="564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Bahaya</a:t>
          </a:r>
          <a:endParaRPr lang="en-US" sz="2000" kern="1200" dirty="0"/>
        </a:p>
      </dsp:txBody>
      <dsp:txXfrm>
        <a:off x="3626921" y="1416951"/>
        <a:ext cx="3034105" cy="531847"/>
      </dsp:txXfrm>
    </dsp:sp>
    <dsp:sp modelId="{80C43B3D-D1B7-43AA-AE24-505BC4EE8222}">
      <dsp:nvSpPr>
        <dsp:cNvPr id="0" name=""/>
        <dsp:cNvSpPr/>
      </dsp:nvSpPr>
      <dsp:spPr>
        <a:xfrm rot="2045305">
          <a:off x="3075604" y="2182534"/>
          <a:ext cx="585031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585031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53494" y="2181320"/>
        <a:ext cx="29251" cy="29251"/>
      </dsp:txXfrm>
    </dsp:sp>
    <dsp:sp modelId="{966D30AB-F7C7-4570-9D01-0E1E360FD6D9}">
      <dsp:nvSpPr>
        <dsp:cNvPr id="0" name=""/>
        <dsp:cNvSpPr/>
      </dsp:nvSpPr>
      <dsp:spPr>
        <a:xfrm>
          <a:off x="3610374" y="2056192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Manfaat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628164" y="2073982"/>
        <a:ext cx="3031619" cy="571822"/>
      </dsp:txXfrm>
    </dsp:sp>
    <dsp:sp modelId="{A708E68C-0190-45A0-BD04-0480C1BD6BA4}">
      <dsp:nvSpPr>
        <dsp:cNvPr id="0" name=""/>
        <dsp:cNvSpPr/>
      </dsp:nvSpPr>
      <dsp:spPr>
        <a:xfrm rot="3883499">
          <a:off x="2800733" y="2531658"/>
          <a:ext cx="1134775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1134775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339751" y="2516701"/>
        <a:ext cx="56738" cy="56738"/>
      </dsp:txXfrm>
    </dsp:sp>
    <dsp:sp modelId="{5F3F175E-F3F1-4BFA-BE10-7E590763C4EC}">
      <dsp:nvSpPr>
        <dsp:cNvPr id="0" name=""/>
        <dsp:cNvSpPr/>
      </dsp:nvSpPr>
      <dsp:spPr>
        <a:xfrm>
          <a:off x="3610374" y="2754440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Cara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628164" y="2772230"/>
        <a:ext cx="3031619" cy="571822"/>
      </dsp:txXfrm>
    </dsp:sp>
    <dsp:sp modelId="{7B2E6434-5FB5-4C39-BD36-11DC5E0F5540}">
      <dsp:nvSpPr>
        <dsp:cNvPr id="0" name=""/>
        <dsp:cNvSpPr/>
      </dsp:nvSpPr>
      <dsp:spPr>
        <a:xfrm rot="4458363">
          <a:off x="2472538" y="2880782"/>
          <a:ext cx="1791163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1791163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600" kern="1200"/>
        </a:p>
      </dsp:txBody>
      <dsp:txXfrm>
        <a:off x="3323341" y="2849415"/>
        <a:ext cx="89558" cy="89558"/>
      </dsp:txXfrm>
    </dsp:sp>
    <dsp:sp modelId="{36B41E34-B7DB-45DD-82E5-741C2921CC97}">
      <dsp:nvSpPr>
        <dsp:cNvPr id="0" name=""/>
        <dsp:cNvSpPr/>
      </dsp:nvSpPr>
      <dsp:spPr>
        <a:xfrm>
          <a:off x="3610374" y="3452688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Contoh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Perilaku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628164" y="3470478"/>
        <a:ext cx="3031619" cy="5718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332825" y="1238524"/>
          <a:ext cx="2793041" cy="15869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Sikap</a:t>
          </a:r>
          <a:endParaRPr lang="en-ID" sz="2400" b="1" kern="1200" dirty="0">
            <a:solidFill>
              <a:schemeClr val="bg1"/>
            </a:solidFill>
            <a:latin typeface="Candara" panose="020E0502030303020204" pitchFamily="34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Hasad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379305" y="1285004"/>
        <a:ext cx="2700081" cy="1493990"/>
      </dsp:txXfrm>
    </dsp:sp>
    <dsp:sp modelId="{FFF445BA-DC5F-4B2B-B0FD-32C990D5C85C}">
      <dsp:nvSpPr>
        <dsp:cNvPr id="0" name=""/>
        <dsp:cNvSpPr/>
      </dsp:nvSpPr>
      <dsp:spPr>
        <a:xfrm rot="17140193">
          <a:off x="2471197" y="1154999"/>
          <a:ext cx="1793846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1793846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323274" y="1123565"/>
        <a:ext cx="89692" cy="89692"/>
      </dsp:txXfrm>
    </dsp:sp>
    <dsp:sp modelId="{477FD3AC-7ED4-4B99-A4AD-1F4DC6219569}">
      <dsp:nvSpPr>
        <dsp:cNvPr id="0" name=""/>
        <dsp:cNvSpPr/>
      </dsp:nvSpPr>
      <dsp:spPr>
        <a:xfrm>
          <a:off x="3610374" y="1122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endParaRPr lang="en-US" sz="2000" kern="1200" dirty="0"/>
        </a:p>
      </dsp:txBody>
      <dsp:txXfrm>
        <a:off x="3628164" y="18912"/>
        <a:ext cx="3031619" cy="571822"/>
      </dsp:txXfrm>
    </dsp:sp>
    <dsp:sp modelId="{07B05212-FE41-4980-A8A6-F32C5DA678E1}">
      <dsp:nvSpPr>
        <dsp:cNvPr id="0" name=""/>
        <dsp:cNvSpPr/>
      </dsp:nvSpPr>
      <dsp:spPr>
        <a:xfrm rot="17707968">
          <a:off x="2797732" y="1502201"/>
          <a:ext cx="1140775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1140775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39601" y="1487093"/>
        <a:ext cx="57038" cy="57038"/>
      </dsp:txXfrm>
    </dsp:sp>
    <dsp:sp modelId="{819E0EE1-EFDD-4BCC-AB9E-8C4E42CBCF62}">
      <dsp:nvSpPr>
        <dsp:cNvPr id="0" name=""/>
        <dsp:cNvSpPr/>
      </dsp:nvSpPr>
      <dsp:spPr>
        <a:xfrm>
          <a:off x="3610374" y="695525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Dalil</a:t>
          </a:r>
          <a:endParaRPr lang="en-US" sz="2000" kern="1200" dirty="0"/>
        </a:p>
      </dsp:txBody>
      <dsp:txXfrm>
        <a:off x="3628164" y="713315"/>
        <a:ext cx="3031619" cy="571822"/>
      </dsp:txXfrm>
    </dsp:sp>
    <dsp:sp modelId="{8FA93792-EB41-4FEB-98FC-1B9A5E8F425A}">
      <dsp:nvSpPr>
        <dsp:cNvPr id="0" name=""/>
        <dsp:cNvSpPr/>
      </dsp:nvSpPr>
      <dsp:spPr>
        <a:xfrm rot="19453465">
          <a:off x="3069525" y="1844025"/>
          <a:ext cx="597189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597189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353190" y="1842508"/>
        <a:ext cx="29859" cy="29859"/>
      </dsp:txXfrm>
    </dsp:sp>
    <dsp:sp modelId="{3C4952C0-E645-46B1-9EC5-325695D17E3B}">
      <dsp:nvSpPr>
        <dsp:cNvPr id="0" name=""/>
        <dsp:cNvSpPr/>
      </dsp:nvSpPr>
      <dsp:spPr>
        <a:xfrm>
          <a:off x="3610374" y="1400404"/>
          <a:ext cx="3067199" cy="564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Bahaya</a:t>
          </a:r>
          <a:endParaRPr lang="en-US" sz="2000" kern="1200" dirty="0"/>
        </a:p>
      </dsp:txBody>
      <dsp:txXfrm>
        <a:off x="3626921" y="1416951"/>
        <a:ext cx="3034105" cy="531847"/>
      </dsp:txXfrm>
    </dsp:sp>
    <dsp:sp modelId="{80C43B3D-D1B7-43AA-AE24-505BC4EE8222}">
      <dsp:nvSpPr>
        <dsp:cNvPr id="0" name=""/>
        <dsp:cNvSpPr/>
      </dsp:nvSpPr>
      <dsp:spPr>
        <a:xfrm rot="2045305">
          <a:off x="3075604" y="2182534"/>
          <a:ext cx="585031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585031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53494" y="2181320"/>
        <a:ext cx="29251" cy="29251"/>
      </dsp:txXfrm>
    </dsp:sp>
    <dsp:sp modelId="{966D30AB-F7C7-4570-9D01-0E1E360FD6D9}">
      <dsp:nvSpPr>
        <dsp:cNvPr id="0" name=""/>
        <dsp:cNvSpPr/>
      </dsp:nvSpPr>
      <dsp:spPr>
        <a:xfrm>
          <a:off x="3610374" y="2056192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Manfaat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628164" y="2073982"/>
        <a:ext cx="3031619" cy="571822"/>
      </dsp:txXfrm>
    </dsp:sp>
    <dsp:sp modelId="{A708E68C-0190-45A0-BD04-0480C1BD6BA4}">
      <dsp:nvSpPr>
        <dsp:cNvPr id="0" name=""/>
        <dsp:cNvSpPr/>
      </dsp:nvSpPr>
      <dsp:spPr>
        <a:xfrm rot="3883499">
          <a:off x="2800733" y="2531658"/>
          <a:ext cx="1134775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1134775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339751" y="2516701"/>
        <a:ext cx="56738" cy="56738"/>
      </dsp:txXfrm>
    </dsp:sp>
    <dsp:sp modelId="{5F3F175E-F3F1-4BFA-BE10-7E590763C4EC}">
      <dsp:nvSpPr>
        <dsp:cNvPr id="0" name=""/>
        <dsp:cNvSpPr/>
      </dsp:nvSpPr>
      <dsp:spPr>
        <a:xfrm>
          <a:off x="3610374" y="2754440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Cara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628164" y="2772230"/>
        <a:ext cx="3031619" cy="571822"/>
      </dsp:txXfrm>
    </dsp:sp>
    <dsp:sp modelId="{7B2E6434-5FB5-4C39-BD36-11DC5E0F5540}">
      <dsp:nvSpPr>
        <dsp:cNvPr id="0" name=""/>
        <dsp:cNvSpPr/>
      </dsp:nvSpPr>
      <dsp:spPr>
        <a:xfrm rot="4458363">
          <a:off x="2472538" y="2880782"/>
          <a:ext cx="1791163" cy="26824"/>
        </a:xfrm>
        <a:custGeom>
          <a:avLst/>
          <a:gdLst/>
          <a:ahLst/>
          <a:cxnLst/>
          <a:rect l="0" t="0" r="0" b="0"/>
          <a:pathLst>
            <a:path>
              <a:moveTo>
                <a:pt x="0" y="13412"/>
              </a:moveTo>
              <a:lnTo>
                <a:pt x="1791163" y="13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600" kern="1200"/>
        </a:p>
      </dsp:txBody>
      <dsp:txXfrm>
        <a:off x="3323341" y="2849415"/>
        <a:ext cx="89558" cy="89558"/>
      </dsp:txXfrm>
    </dsp:sp>
    <dsp:sp modelId="{36B41E34-B7DB-45DD-82E5-741C2921CC97}">
      <dsp:nvSpPr>
        <dsp:cNvPr id="0" name=""/>
        <dsp:cNvSpPr/>
      </dsp:nvSpPr>
      <dsp:spPr>
        <a:xfrm>
          <a:off x="3610374" y="3452688"/>
          <a:ext cx="3067199" cy="607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Contoh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Perilaku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Menghindari</a:t>
          </a:r>
          <a:endParaRPr lang="en-US" sz="2000" kern="1200" dirty="0"/>
        </a:p>
      </dsp:txBody>
      <dsp:txXfrm>
        <a:off x="3628164" y="3470478"/>
        <a:ext cx="3031619" cy="5718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934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194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66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826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682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563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4441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2325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628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88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03/06/2022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1579"/>
            <a:ext cx="9144000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1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g"/><Relationship Id="rId5" Type="http://schemas.openxmlformats.org/officeDocument/2006/relationships/slide" Target="slide5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19.png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1.pn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g"/><Relationship Id="rId5" Type="http://schemas.openxmlformats.org/officeDocument/2006/relationships/slide" Target="slide11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19.png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11.pn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g"/><Relationship Id="rId5" Type="http://schemas.openxmlformats.org/officeDocument/2006/relationships/slide" Target="slide18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microsoft.com/office/2007/relationships/hdphoto" Target="../media/hdphoto4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slide" Target="slide25.x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2.xml"/><Relationship Id="rId7" Type="http://schemas.openxmlformats.org/officeDocument/2006/relationships/slide" Target="slide3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18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5982F8C-D33B-7A3C-BC4C-C21EB9EB9B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03002" y="2977351"/>
            <a:ext cx="190981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0"/>
            <a:ext cx="2269429" cy="32004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810025" y="1745712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Pendidikan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Agama Islam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dan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Budi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Pekerti</a:t>
            </a:r>
            <a:endParaRPr lang="en-US" sz="3200" b="1" dirty="0">
              <a:solidFill>
                <a:srgbClr val="F48E20"/>
              </a:solidFill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"/>
          <a:stretch/>
        </p:blipFill>
        <p:spPr>
          <a:xfrm>
            <a:off x="1266415" y="995398"/>
            <a:ext cx="2162585" cy="310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32A0DFE-9640-CB1A-41C0-C7DE4B7116E3}"/>
              </a:ext>
            </a:extLst>
          </p:cNvPr>
          <p:cNvSpPr/>
          <p:nvPr/>
        </p:nvSpPr>
        <p:spPr>
          <a:xfrm>
            <a:off x="2092881" y="-18411"/>
            <a:ext cx="6517719" cy="4381980"/>
          </a:xfrm>
          <a:prstGeom prst="rect">
            <a:avLst/>
          </a:prstGeom>
          <a:noFill/>
        </p:spPr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92E9070-7430-EA1D-6B0A-2D952C7315E1}"/>
              </a:ext>
            </a:extLst>
          </p:cNvPr>
          <p:cNvGrpSpPr/>
          <p:nvPr/>
        </p:nvGrpSpPr>
        <p:grpSpPr>
          <a:xfrm>
            <a:off x="154877" y="237552"/>
            <a:ext cx="3271945" cy="1135549"/>
            <a:chOff x="149597" y="243090"/>
            <a:chExt cx="3271945" cy="113554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788822DD-76C7-2939-3F22-3F889103D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97" y="243090"/>
              <a:ext cx="3271945" cy="1135549"/>
            </a:xfrm>
            <a:prstGeom prst="rect">
              <a:avLst/>
            </a:prstGeom>
          </p:spPr>
        </p:pic>
        <p:sp>
          <p:nvSpPr>
            <p:cNvPr id="51" name="Rectangle 50">
              <a:hlinkClick r:id="rId5" action="ppaction://hlinksldjump"/>
              <a:extLst>
                <a:ext uri="{FF2B5EF4-FFF2-40B4-BE49-F238E27FC236}">
                  <a16:creationId xmlns:a16="http://schemas.microsoft.com/office/drawing/2014/main" id="{327BC52A-9E47-FE3F-A1FB-3A61C8F5B1A8}"/>
                </a:ext>
              </a:extLst>
            </p:cNvPr>
            <p:cNvSpPr/>
            <p:nvPr/>
          </p:nvSpPr>
          <p:spPr>
            <a:xfrm>
              <a:off x="177294" y="477619"/>
              <a:ext cx="30940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Contoh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Perilaku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Menghindari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Sikap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Hidup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Berfoya-foya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3D7A849-0222-3F4D-6DED-6F0B69CED200}"/>
              </a:ext>
            </a:extLst>
          </p:cNvPr>
          <p:cNvGrpSpPr/>
          <p:nvPr/>
        </p:nvGrpSpPr>
        <p:grpSpPr>
          <a:xfrm>
            <a:off x="3539861" y="2879911"/>
            <a:ext cx="5080983" cy="1705719"/>
            <a:chOff x="3539861" y="2879911"/>
            <a:chExt cx="5080983" cy="1705719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E8227D67-C16E-DA90-595F-384B409FD25F}"/>
                </a:ext>
              </a:extLst>
            </p:cNvPr>
            <p:cNvGrpSpPr/>
            <p:nvPr/>
          </p:nvGrpSpPr>
          <p:grpSpPr>
            <a:xfrm>
              <a:off x="3539861" y="2879911"/>
              <a:ext cx="5080983" cy="1705719"/>
              <a:chOff x="3831772" y="2980939"/>
              <a:chExt cx="7300686" cy="2479543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A2BC4198-BB9B-5870-FFAB-37D2017633D4}"/>
                  </a:ext>
                </a:extLst>
              </p:cNvPr>
              <p:cNvGrpSpPr/>
              <p:nvPr/>
            </p:nvGrpSpPr>
            <p:grpSpPr>
              <a:xfrm>
                <a:off x="3831772" y="2980939"/>
                <a:ext cx="7300686" cy="2479543"/>
                <a:chOff x="2554514" y="763843"/>
                <a:chExt cx="8157029" cy="2770384"/>
              </a:xfrm>
            </p:grpSpPr>
            <p:sp>
              <p:nvSpPr>
                <p:cNvPr id="57" name="Arrow: Pentagon 56">
                  <a:extLst>
                    <a:ext uri="{FF2B5EF4-FFF2-40B4-BE49-F238E27FC236}">
                      <a16:creationId xmlns:a16="http://schemas.microsoft.com/office/drawing/2014/main" id="{2B9FE4D4-561A-DE01-AE58-F354929888BA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6" cy="1393371"/>
                </a:xfrm>
                <a:prstGeom prst="homePlate">
                  <a:avLst/>
                </a:prstGeom>
                <a:solidFill>
                  <a:schemeClr val="bg1"/>
                </a:solidFill>
                <a:ln w="28575"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5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0C8A96E6-6F49-5918-675B-5008319980A6}"/>
                    </a:ext>
                  </a:extLst>
                </p:cNvPr>
                <p:cNvSpPr/>
                <p:nvPr/>
              </p:nvSpPr>
              <p:spPr>
                <a:xfrm>
                  <a:off x="7779657" y="763843"/>
                  <a:ext cx="2931886" cy="2770384"/>
                </a:xfrm>
                <a:prstGeom prst="ellipse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93F3461-CAF3-DEC7-0F4A-483AB77C80C1}"/>
                  </a:ext>
                </a:extLst>
              </p:cNvPr>
              <p:cNvSpPr txBox="1"/>
              <p:nvPr/>
            </p:nvSpPr>
            <p:spPr>
              <a:xfrm>
                <a:off x="4027647" y="3751438"/>
                <a:ext cx="4243375" cy="939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berbelanja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sesuai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kebutuhan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bukan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keinginan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6086B19-4FCA-4002-99C1-8AC24023ABCD}"/>
                </a:ext>
              </a:extLst>
            </p:cNvPr>
            <p:cNvSpPr/>
            <p:nvPr/>
          </p:nvSpPr>
          <p:spPr>
            <a:xfrm>
              <a:off x="7010400" y="4216852"/>
              <a:ext cx="1410877" cy="2598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21453D3-8F44-AE82-3813-732A8A4C14EC}"/>
              </a:ext>
            </a:extLst>
          </p:cNvPr>
          <p:cNvGrpSpPr/>
          <p:nvPr/>
        </p:nvGrpSpPr>
        <p:grpSpPr>
          <a:xfrm>
            <a:off x="1118136" y="1898072"/>
            <a:ext cx="5127813" cy="1705719"/>
            <a:chOff x="355602" y="1727845"/>
            <a:chExt cx="7367975" cy="2479543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E275A002-FB79-AC87-E269-D6F0228D7E4E}"/>
                </a:ext>
              </a:extLst>
            </p:cNvPr>
            <p:cNvGrpSpPr/>
            <p:nvPr/>
          </p:nvGrpSpPr>
          <p:grpSpPr>
            <a:xfrm flipH="1">
              <a:off x="355602" y="1727845"/>
              <a:ext cx="7300685" cy="2479543"/>
              <a:chOff x="2554514" y="666543"/>
              <a:chExt cx="8157028" cy="2770384"/>
            </a:xfrm>
          </p:grpSpPr>
          <p:sp>
            <p:nvSpPr>
              <p:cNvPr id="64" name="Arrow: Pentagon 63">
                <a:extLst>
                  <a:ext uri="{FF2B5EF4-FFF2-40B4-BE49-F238E27FC236}">
                    <a16:creationId xmlns:a16="http://schemas.microsoft.com/office/drawing/2014/main" id="{87BBB6B3-1C08-2BC3-5693-B8A14EB25DB5}"/>
                  </a:ext>
                </a:extLst>
              </p:cNvPr>
              <p:cNvSpPr/>
              <p:nvPr/>
            </p:nvSpPr>
            <p:spPr>
              <a:xfrm>
                <a:off x="2554514" y="1452351"/>
                <a:ext cx="5776686" cy="1393371"/>
              </a:xfrm>
              <a:prstGeom prst="homePlate">
                <a:avLst/>
              </a:prstGeom>
              <a:solidFill>
                <a:srgbClr val="EFCACA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5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332A8A74-686D-81A3-570A-738FB6D16923}"/>
                  </a:ext>
                </a:extLst>
              </p:cNvPr>
              <p:cNvSpPr/>
              <p:nvPr/>
            </p:nvSpPr>
            <p:spPr>
              <a:xfrm flipH="1">
                <a:off x="7779656" y="666543"/>
                <a:ext cx="2931886" cy="2770384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478691A-436A-70B1-EEBF-17ACDD2EB2A3}"/>
                </a:ext>
              </a:extLst>
            </p:cNvPr>
            <p:cNvSpPr txBox="1"/>
            <p:nvPr/>
          </p:nvSpPr>
          <p:spPr>
            <a:xfrm>
              <a:off x="2838512" y="2757663"/>
              <a:ext cx="4885065" cy="536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memperbanyak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amal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saleh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D74A820-FF45-9F36-0189-069AF5F16931}"/>
              </a:ext>
            </a:extLst>
          </p:cNvPr>
          <p:cNvGrpSpPr/>
          <p:nvPr/>
        </p:nvGrpSpPr>
        <p:grpSpPr>
          <a:xfrm>
            <a:off x="1325827" y="1045212"/>
            <a:ext cx="7295017" cy="2324524"/>
            <a:chOff x="1325827" y="1045213"/>
            <a:chExt cx="7295017" cy="2324524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C985B59-D35F-94EF-2276-6DFB3C424B36}"/>
                </a:ext>
              </a:extLst>
            </p:cNvPr>
            <p:cNvGrpSpPr/>
            <p:nvPr/>
          </p:nvGrpSpPr>
          <p:grpSpPr>
            <a:xfrm>
              <a:off x="3539861" y="1045213"/>
              <a:ext cx="5080983" cy="1705719"/>
              <a:chOff x="3539861" y="1045214"/>
              <a:chExt cx="5080983" cy="1705719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279675FB-2DA7-4393-5CE1-65968CD0C492}"/>
                  </a:ext>
                </a:extLst>
              </p:cNvPr>
              <p:cNvGrpSpPr/>
              <p:nvPr/>
            </p:nvGrpSpPr>
            <p:grpSpPr>
              <a:xfrm>
                <a:off x="3539861" y="1045214"/>
                <a:ext cx="5080983" cy="1705719"/>
                <a:chOff x="2554514" y="763845"/>
                <a:chExt cx="8157029" cy="2770384"/>
              </a:xfrm>
            </p:grpSpPr>
            <p:sp>
              <p:nvSpPr>
                <p:cNvPr id="71" name="Arrow: Pentagon 70">
                  <a:extLst>
                    <a:ext uri="{FF2B5EF4-FFF2-40B4-BE49-F238E27FC236}">
                      <a16:creationId xmlns:a16="http://schemas.microsoft.com/office/drawing/2014/main" id="{41C66D9C-5C1E-8C54-EFA2-6F1F562D6E28}"/>
                    </a:ext>
                  </a:extLst>
                </p:cNvPr>
                <p:cNvSpPr/>
                <p:nvPr/>
              </p:nvSpPr>
              <p:spPr>
                <a:xfrm>
                  <a:off x="2554514" y="1452350"/>
                  <a:ext cx="5776686" cy="1393371"/>
                </a:xfrm>
                <a:prstGeom prst="homePlate">
                  <a:avLst/>
                </a:prstGeom>
                <a:solidFill>
                  <a:schemeClr val="bg1"/>
                </a:solidFill>
                <a:ln w="28575"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EC528ED8-3A99-289D-C0B0-3074C87E588C}"/>
                    </a:ext>
                  </a:extLst>
                </p:cNvPr>
                <p:cNvSpPr/>
                <p:nvPr/>
              </p:nvSpPr>
              <p:spPr>
                <a:xfrm>
                  <a:off x="7779657" y="763845"/>
                  <a:ext cx="2931886" cy="2770384"/>
                </a:xfrm>
                <a:prstGeom prst="ellipse">
                  <a:avLst/>
                </a:prstGeom>
                <a:blipFill dpi="0" rotWithShape="1">
                  <a:blip r:embed="rId8"/>
                  <a:srcRect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5BF8732F-0D93-DA6B-0254-3515892014EC}"/>
                  </a:ext>
                </a:extLst>
              </p:cNvPr>
              <p:cNvSpPr txBox="1"/>
              <p:nvPr/>
            </p:nvSpPr>
            <p:spPr>
              <a:xfrm>
                <a:off x="3733800" y="1590588"/>
                <a:ext cx="282129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berhemat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atau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menjauhi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gaya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hidup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konsumtif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16517E2-77F1-D302-9929-E087AD1243D3}"/>
                </a:ext>
              </a:extLst>
            </p:cNvPr>
            <p:cNvSpPr/>
            <p:nvPr/>
          </p:nvSpPr>
          <p:spPr>
            <a:xfrm>
              <a:off x="6978836" y="2343149"/>
              <a:ext cx="1410877" cy="2598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3BB191D-C24D-6E63-F1C3-6456F82CBBD7}"/>
                </a:ext>
              </a:extLst>
            </p:cNvPr>
            <p:cNvSpPr/>
            <p:nvPr/>
          </p:nvSpPr>
          <p:spPr>
            <a:xfrm>
              <a:off x="1325827" y="3109839"/>
              <a:ext cx="1410877" cy="2598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491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1579"/>
            <a:ext cx="9144000" cy="487030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147487408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675226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2006234" y="440532"/>
            <a:ext cx="5131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Ria dan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Sumah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4C14B2A-EA81-6C65-1F86-A53B5757B4A7}"/>
              </a:ext>
            </a:extLst>
          </p:cNvPr>
          <p:cNvGrpSpPr/>
          <p:nvPr/>
        </p:nvGrpSpPr>
        <p:grpSpPr>
          <a:xfrm>
            <a:off x="685800" y="780663"/>
            <a:ext cx="2997194" cy="1791087"/>
            <a:chOff x="685800" y="795408"/>
            <a:chExt cx="2997194" cy="179108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28604E0-3889-8A12-3E18-28A96D03553C}"/>
                </a:ext>
              </a:extLst>
            </p:cNvPr>
            <p:cNvSpPr txBox="1"/>
            <p:nvPr/>
          </p:nvSpPr>
          <p:spPr>
            <a:xfrm>
              <a:off x="685800" y="1509277"/>
              <a:ext cx="299719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melakukan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perbuatan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terpuji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(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baik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) agar orang lain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melihatnya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kemudian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memberikan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pujian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/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apresiasi</a:t>
              </a:r>
              <a:endParaRPr lang="en-ID" sz="16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8553EBC-787C-0F75-CDCA-DFE4CAF624D3}"/>
                </a:ext>
              </a:extLst>
            </p:cNvPr>
            <p:cNvGrpSpPr/>
            <p:nvPr/>
          </p:nvGrpSpPr>
          <p:grpSpPr>
            <a:xfrm>
              <a:off x="1011952" y="795408"/>
              <a:ext cx="1988561" cy="952117"/>
              <a:chOff x="1011952" y="795604"/>
              <a:chExt cx="1988561" cy="952117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46370AF0-1AA2-ECAB-9CB9-975AFDB38F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1952" y="795604"/>
                <a:ext cx="1988561" cy="952117"/>
              </a:xfrm>
              <a:prstGeom prst="rect">
                <a:avLst/>
              </a:prstGeom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AE4E227-0354-41E9-00CB-25F3A2708CB9}"/>
                  </a:ext>
                </a:extLst>
              </p:cNvPr>
              <p:cNvSpPr txBox="1"/>
              <p:nvPr/>
            </p:nvSpPr>
            <p:spPr>
              <a:xfrm>
                <a:off x="1620350" y="1077605"/>
                <a:ext cx="7354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Ria</a:t>
                </a:r>
                <a:endParaRPr lang="en-ID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341B9AE-AB71-CE50-FB0D-8BC52A440BCC}"/>
              </a:ext>
            </a:extLst>
          </p:cNvPr>
          <p:cNvGrpSpPr/>
          <p:nvPr/>
        </p:nvGrpSpPr>
        <p:grpSpPr>
          <a:xfrm>
            <a:off x="685801" y="2727553"/>
            <a:ext cx="2997193" cy="1784828"/>
            <a:chOff x="685801" y="2727553"/>
            <a:chExt cx="2997193" cy="178482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51F3AFA-A836-9D33-7CEE-D26B9397D635}"/>
                </a:ext>
              </a:extLst>
            </p:cNvPr>
            <p:cNvSpPr txBox="1"/>
            <p:nvPr/>
          </p:nvSpPr>
          <p:spPr>
            <a:xfrm>
              <a:off x="685801" y="3435163"/>
              <a:ext cx="299719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melakukan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perbuatan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terpuji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(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baik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) agar orang lain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mendengarnya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kemudian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memberikan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pujian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/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apresiasi</a:t>
              </a:r>
              <a:endParaRPr lang="en-ID" sz="16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6D0040D-8D30-6F0C-A234-1209D3B8FD22}"/>
                </a:ext>
              </a:extLst>
            </p:cNvPr>
            <p:cNvGrpSpPr/>
            <p:nvPr/>
          </p:nvGrpSpPr>
          <p:grpSpPr>
            <a:xfrm>
              <a:off x="1084815" y="2727553"/>
              <a:ext cx="1842834" cy="930533"/>
              <a:chOff x="1084815" y="2727553"/>
              <a:chExt cx="1842834" cy="930533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A864D59A-A130-FA23-887F-F7DAF39B09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815" y="2727553"/>
                <a:ext cx="1842834" cy="930533"/>
              </a:xfrm>
              <a:prstGeom prst="rect">
                <a:avLst/>
              </a:prstGeom>
            </p:spPr>
          </p:pic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864C4E9-4355-43DA-633B-EE189C46C1B9}"/>
                  </a:ext>
                </a:extLst>
              </p:cNvPr>
              <p:cNvSpPr txBox="1"/>
              <p:nvPr/>
            </p:nvSpPr>
            <p:spPr>
              <a:xfrm>
                <a:off x="1476573" y="3008154"/>
                <a:ext cx="10230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Sumah</a:t>
                </a:r>
                <a:endParaRPr lang="en-ID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0ABD14-FAD3-6193-593F-08CDBD59D0C1}"/>
              </a:ext>
            </a:extLst>
          </p:cNvPr>
          <p:cNvGrpSpPr/>
          <p:nvPr/>
        </p:nvGrpSpPr>
        <p:grpSpPr>
          <a:xfrm>
            <a:off x="3945632" y="1200150"/>
            <a:ext cx="4395712" cy="2971800"/>
            <a:chOff x="5457381" y="1785012"/>
            <a:chExt cx="5718617" cy="3866172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12DA3D0-5D56-391F-264E-20D817EDF2D7}"/>
                </a:ext>
              </a:extLst>
            </p:cNvPr>
            <p:cNvSpPr/>
            <p:nvPr/>
          </p:nvSpPr>
          <p:spPr>
            <a:xfrm>
              <a:off x="5457381" y="3217825"/>
              <a:ext cx="2384006" cy="1106633"/>
            </a:xfrm>
            <a:custGeom>
              <a:avLst/>
              <a:gdLst>
                <a:gd name="connsiteX0" fmla="*/ 0 w 2213266"/>
                <a:gd name="connsiteY0" fmla="*/ 110663 h 1106633"/>
                <a:gd name="connsiteX1" fmla="*/ 110663 w 2213266"/>
                <a:gd name="connsiteY1" fmla="*/ 0 h 1106633"/>
                <a:gd name="connsiteX2" fmla="*/ 2102603 w 2213266"/>
                <a:gd name="connsiteY2" fmla="*/ 0 h 1106633"/>
                <a:gd name="connsiteX3" fmla="*/ 2213266 w 2213266"/>
                <a:gd name="connsiteY3" fmla="*/ 110663 h 1106633"/>
                <a:gd name="connsiteX4" fmla="*/ 2213266 w 2213266"/>
                <a:gd name="connsiteY4" fmla="*/ 995970 h 1106633"/>
                <a:gd name="connsiteX5" fmla="*/ 2102603 w 2213266"/>
                <a:gd name="connsiteY5" fmla="*/ 1106633 h 1106633"/>
                <a:gd name="connsiteX6" fmla="*/ 110663 w 2213266"/>
                <a:gd name="connsiteY6" fmla="*/ 1106633 h 1106633"/>
                <a:gd name="connsiteX7" fmla="*/ 0 w 2213266"/>
                <a:gd name="connsiteY7" fmla="*/ 995970 h 1106633"/>
                <a:gd name="connsiteX8" fmla="*/ 0 w 2213266"/>
                <a:gd name="connsiteY8" fmla="*/ 110663 h 110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3266" h="1106633">
                  <a:moveTo>
                    <a:pt x="0" y="110663"/>
                  </a:moveTo>
                  <a:cubicBezTo>
                    <a:pt x="0" y="49546"/>
                    <a:pt x="49546" y="0"/>
                    <a:pt x="110663" y="0"/>
                  </a:cubicBezTo>
                  <a:lnTo>
                    <a:pt x="2102603" y="0"/>
                  </a:lnTo>
                  <a:cubicBezTo>
                    <a:pt x="2163720" y="0"/>
                    <a:pt x="2213266" y="49546"/>
                    <a:pt x="2213266" y="110663"/>
                  </a:cubicBezTo>
                  <a:lnTo>
                    <a:pt x="2213266" y="995970"/>
                  </a:lnTo>
                  <a:cubicBezTo>
                    <a:pt x="2213266" y="1057087"/>
                    <a:pt x="2163720" y="1106633"/>
                    <a:pt x="2102603" y="1106633"/>
                  </a:cubicBezTo>
                  <a:lnTo>
                    <a:pt x="110663" y="1106633"/>
                  </a:lnTo>
                  <a:cubicBezTo>
                    <a:pt x="49546" y="1106633"/>
                    <a:pt x="0" y="1057087"/>
                    <a:pt x="0" y="995970"/>
                  </a:cubicBezTo>
                  <a:lnTo>
                    <a:pt x="0" y="110663"/>
                  </a:lnTo>
                  <a:close/>
                </a:path>
              </a:pathLst>
            </a:custGeom>
            <a:solidFill>
              <a:srgbClr val="EFCACA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3687" tIns="73687" rIns="73687" bIns="7368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Macam-Macam</a:t>
              </a:r>
              <a:r>
                <a:rPr lang="en-US" b="1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Ria dan </a:t>
              </a:r>
              <a:r>
                <a:rPr lang="en-US" b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Sumah</a:t>
              </a:r>
              <a:endParaRPr lang="en-ID" b="1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1AB2E9C-D40F-4632-8E98-29EFA6B67591}"/>
                </a:ext>
              </a:extLst>
            </p:cNvPr>
            <p:cNvSpPr/>
            <p:nvPr/>
          </p:nvSpPr>
          <p:spPr>
            <a:xfrm>
              <a:off x="8614234" y="1785012"/>
              <a:ext cx="2561764" cy="1683566"/>
            </a:xfrm>
            <a:custGeom>
              <a:avLst/>
              <a:gdLst>
                <a:gd name="connsiteX0" fmla="*/ 0 w 2213266"/>
                <a:gd name="connsiteY0" fmla="*/ 110663 h 1106633"/>
                <a:gd name="connsiteX1" fmla="*/ 110663 w 2213266"/>
                <a:gd name="connsiteY1" fmla="*/ 0 h 1106633"/>
                <a:gd name="connsiteX2" fmla="*/ 2102603 w 2213266"/>
                <a:gd name="connsiteY2" fmla="*/ 0 h 1106633"/>
                <a:gd name="connsiteX3" fmla="*/ 2213266 w 2213266"/>
                <a:gd name="connsiteY3" fmla="*/ 110663 h 1106633"/>
                <a:gd name="connsiteX4" fmla="*/ 2213266 w 2213266"/>
                <a:gd name="connsiteY4" fmla="*/ 995970 h 1106633"/>
                <a:gd name="connsiteX5" fmla="*/ 2102603 w 2213266"/>
                <a:gd name="connsiteY5" fmla="*/ 1106633 h 1106633"/>
                <a:gd name="connsiteX6" fmla="*/ 110663 w 2213266"/>
                <a:gd name="connsiteY6" fmla="*/ 1106633 h 1106633"/>
                <a:gd name="connsiteX7" fmla="*/ 0 w 2213266"/>
                <a:gd name="connsiteY7" fmla="*/ 995970 h 1106633"/>
                <a:gd name="connsiteX8" fmla="*/ 0 w 2213266"/>
                <a:gd name="connsiteY8" fmla="*/ 110663 h 110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3266" h="1106633">
                  <a:moveTo>
                    <a:pt x="0" y="110663"/>
                  </a:moveTo>
                  <a:cubicBezTo>
                    <a:pt x="0" y="49546"/>
                    <a:pt x="49546" y="0"/>
                    <a:pt x="110663" y="0"/>
                  </a:cubicBezTo>
                  <a:lnTo>
                    <a:pt x="2102603" y="0"/>
                  </a:lnTo>
                  <a:cubicBezTo>
                    <a:pt x="2163720" y="0"/>
                    <a:pt x="2213266" y="49546"/>
                    <a:pt x="2213266" y="110663"/>
                  </a:cubicBezTo>
                  <a:lnTo>
                    <a:pt x="2213266" y="995970"/>
                  </a:lnTo>
                  <a:cubicBezTo>
                    <a:pt x="2213266" y="1057087"/>
                    <a:pt x="2163720" y="1106633"/>
                    <a:pt x="2102603" y="1106633"/>
                  </a:cubicBezTo>
                  <a:lnTo>
                    <a:pt x="110663" y="1106633"/>
                  </a:lnTo>
                  <a:cubicBezTo>
                    <a:pt x="49546" y="1106633"/>
                    <a:pt x="0" y="1057087"/>
                    <a:pt x="0" y="995970"/>
                  </a:cubicBezTo>
                  <a:lnTo>
                    <a:pt x="0" y="11066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3687" tIns="73687" rIns="73687" bIns="7368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 dirty="0">
                <a:latin typeface="Candara" panose="020E0502030303020204" pitchFamily="34" charset="0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D0995CF-475C-44B3-A3FD-057CB8FC0013}"/>
                </a:ext>
              </a:extLst>
            </p:cNvPr>
            <p:cNvSpPr/>
            <p:nvPr/>
          </p:nvSpPr>
          <p:spPr>
            <a:xfrm>
              <a:off x="8614234" y="3967618"/>
              <a:ext cx="2561764" cy="1683566"/>
            </a:xfrm>
            <a:custGeom>
              <a:avLst/>
              <a:gdLst>
                <a:gd name="connsiteX0" fmla="*/ 0 w 2213266"/>
                <a:gd name="connsiteY0" fmla="*/ 110663 h 1106633"/>
                <a:gd name="connsiteX1" fmla="*/ 110663 w 2213266"/>
                <a:gd name="connsiteY1" fmla="*/ 0 h 1106633"/>
                <a:gd name="connsiteX2" fmla="*/ 2102603 w 2213266"/>
                <a:gd name="connsiteY2" fmla="*/ 0 h 1106633"/>
                <a:gd name="connsiteX3" fmla="*/ 2213266 w 2213266"/>
                <a:gd name="connsiteY3" fmla="*/ 110663 h 1106633"/>
                <a:gd name="connsiteX4" fmla="*/ 2213266 w 2213266"/>
                <a:gd name="connsiteY4" fmla="*/ 995970 h 1106633"/>
                <a:gd name="connsiteX5" fmla="*/ 2102603 w 2213266"/>
                <a:gd name="connsiteY5" fmla="*/ 1106633 h 1106633"/>
                <a:gd name="connsiteX6" fmla="*/ 110663 w 2213266"/>
                <a:gd name="connsiteY6" fmla="*/ 1106633 h 1106633"/>
                <a:gd name="connsiteX7" fmla="*/ 0 w 2213266"/>
                <a:gd name="connsiteY7" fmla="*/ 995970 h 1106633"/>
                <a:gd name="connsiteX8" fmla="*/ 0 w 2213266"/>
                <a:gd name="connsiteY8" fmla="*/ 110663 h 110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3266" h="1106633">
                  <a:moveTo>
                    <a:pt x="0" y="110663"/>
                  </a:moveTo>
                  <a:cubicBezTo>
                    <a:pt x="0" y="49546"/>
                    <a:pt x="49546" y="0"/>
                    <a:pt x="110663" y="0"/>
                  </a:cubicBezTo>
                  <a:lnTo>
                    <a:pt x="2102603" y="0"/>
                  </a:lnTo>
                  <a:cubicBezTo>
                    <a:pt x="2163720" y="0"/>
                    <a:pt x="2213266" y="49546"/>
                    <a:pt x="2213266" y="110663"/>
                  </a:cubicBezTo>
                  <a:lnTo>
                    <a:pt x="2213266" y="995970"/>
                  </a:lnTo>
                  <a:cubicBezTo>
                    <a:pt x="2213266" y="1057087"/>
                    <a:pt x="2163720" y="1106633"/>
                    <a:pt x="2102603" y="1106633"/>
                  </a:cubicBezTo>
                  <a:lnTo>
                    <a:pt x="110663" y="1106633"/>
                  </a:lnTo>
                  <a:cubicBezTo>
                    <a:pt x="49546" y="1106633"/>
                    <a:pt x="0" y="1057087"/>
                    <a:pt x="0" y="995970"/>
                  </a:cubicBezTo>
                  <a:lnTo>
                    <a:pt x="0" y="11066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3687" tIns="73687" rIns="73687" bIns="7368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 dirty="0">
                <a:latin typeface="Candara" panose="020E0502030303020204" pitchFamily="34" charset="0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2FD2FBB0-81F4-1EF2-AB3E-299BA014590F}"/>
                </a:ext>
              </a:extLst>
            </p:cNvPr>
            <p:cNvGrpSpPr/>
            <p:nvPr/>
          </p:nvGrpSpPr>
          <p:grpSpPr>
            <a:xfrm>
              <a:off x="7841387" y="2628457"/>
              <a:ext cx="772848" cy="2220687"/>
              <a:chOff x="8233265" y="2628457"/>
              <a:chExt cx="772848" cy="2220687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9D7368CC-AC7E-90AC-51E5-B1444388CD3D}"/>
                  </a:ext>
                </a:extLst>
              </p:cNvPr>
              <p:cNvCxnSpPr/>
              <p:nvPr/>
            </p:nvCxnSpPr>
            <p:spPr>
              <a:xfrm>
                <a:off x="8233265" y="3771142"/>
                <a:ext cx="330164" cy="0"/>
              </a:xfrm>
              <a:prstGeom prst="line">
                <a:avLst/>
              </a:prstGeom>
              <a:ln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3BD057DD-22C8-54DD-3B79-7850DB5DF6FD}"/>
                  </a:ext>
                </a:extLst>
              </p:cNvPr>
              <p:cNvCxnSpPr/>
              <p:nvPr/>
            </p:nvCxnSpPr>
            <p:spPr>
              <a:xfrm>
                <a:off x="8570682" y="2639268"/>
                <a:ext cx="0" cy="2209876"/>
              </a:xfrm>
              <a:prstGeom prst="line">
                <a:avLst/>
              </a:prstGeom>
              <a:ln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8BD8F67D-738D-4658-6FDD-89819CF455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70682" y="4849144"/>
                <a:ext cx="435431" cy="0"/>
              </a:xfrm>
              <a:prstGeom prst="line">
                <a:avLst/>
              </a:prstGeom>
              <a:ln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D47852CA-55C2-4BF4-7E33-6ECA1C383E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70678" y="2628457"/>
                <a:ext cx="435431" cy="0"/>
              </a:xfrm>
              <a:prstGeom prst="line">
                <a:avLst/>
              </a:prstGeom>
              <a:ln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37A86DF-B902-C95D-B965-A4E53D4D4E00}"/>
                </a:ext>
              </a:extLst>
            </p:cNvPr>
            <p:cNvSpPr txBox="1"/>
            <p:nvPr/>
          </p:nvSpPr>
          <p:spPr>
            <a:xfrm>
              <a:off x="8691354" y="1950671"/>
              <a:ext cx="2438403" cy="132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niat</a:t>
              </a:r>
              <a:r>
                <a:rPr lang="en-US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:</a:t>
              </a:r>
            </a:p>
            <a:p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telah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ada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sejak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awal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perbuatan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bahkan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sebelum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berbuat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sz="15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F565A6D-EE01-661A-0733-66C871C18AA7}"/>
                </a:ext>
              </a:extLst>
            </p:cNvPr>
            <p:cNvSpPr txBox="1"/>
            <p:nvPr/>
          </p:nvSpPr>
          <p:spPr>
            <a:xfrm>
              <a:off x="8691352" y="4164195"/>
              <a:ext cx="2438405" cy="1321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perbuatan</a:t>
              </a:r>
              <a:r>
                <a:rPr lang="en-US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:</a:t>
              </a:r>
            </a:p>
            <a:p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muncul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ketika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sedang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melakukan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aktivitas</a:t>
              </a:r>
              <a:r>
                <a:rPr lang="en-US" sz="15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kebaikan</a:t>
              </a:r>
              <a:endParaRPr lang="en-ID" sz="15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33563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5000" r="7000"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1826705" y="438150"/>
            <a:ext cx="54906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Dalil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Ria dan 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Sumah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800" u="sng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20790D-26A0-914D-413C-ADE0BD9CCBC9}"/>
              </a:ext>
            </a:extLst>
          </p:cNvPr>
          <p:cNvSpPr txBox="1"/>
          <p:nvPr/>
        </p:nvSpPr>
        <p:spPr>
          <a:xfrm>
            <a:off x="921657" y="1088216"/>
            <a:ext cx="7003143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2800" dirty="0"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قَالَ النَّبِيُّ صَلَّى اللّٰهُ عَلَيْهِ وَسَلَّمَ مَنْ سَمَّعَ سَمَّعَ اللّٰهُ بِهِ وَمَنْ يُرَائِي يُرَائِي اللّٰهُ بِهِ </a:t>
            </a:r>
            <a:r>
              <a:rPr lang="ar-SA" sz="2800" dirty="0">
                <a:effectLst/>
                <a:ea typeface="Times New Roman" panose="02020603050405020304" pitchFamily="18" charset="0"/>
                <a:cs typeface="Adobe Naskh Medium" panose="01010101010101010101" pitchFamily="50" charset="-78"/>
              </a:rPr>
              <a:t>(رواه البخاري)</a:t>
            </a:r>
            <a:r>
              <a:rPr lang="en-ID" sz="2800" dirty="0">
                <a:latin typeface="Adobe Naskh Medium" panose="01010101010101010101" pitchFamily="50" charset="-78"/>
                <a:cs typeface="Adobe Naskh Medium" panose="01010101010101010101" pitchFamily="50" charset="-78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27307-E575-4AD0-47D9-2D7ECE844E1E}"/>
              </a:ext>
            </a:extLst>
          </p:cNvPr>
          <p:cNvSpPr txBox="1"/>
          <p:nvPr/>
        </p:nvSpPr>
        <p:spPr>
          <a:xfrm>
            <a:off x="762000" y="2460584"/>
            <a:ext cx="7231742" cy="129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u="none" strike="noStrike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Nabi Saw.</a:t>
            </a:r>
            <a:r>
              <a:rPr lang="en-ID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 </a:t>
            </a:r>
            <a:r>
              <a:rPr lang="en-ID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bersabda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, “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Barang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siapa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yang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beramal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karena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sumah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, Allah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akan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menjadikannya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dikenal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sumah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,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sebaliknya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barang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siapa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yang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beramal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karena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ria, Allah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akan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menjadikannya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dikenal</a:t>
            </a:r>
            <a:r>
              <a:rPr lang="en-ID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ria.”</a:t>
            </a:r>
            <a:r>
              <a:rPr lang="en-ID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(H.R. Bukhari)</a:t>
            </a:r>
            <a:endParaRPr lang="en-ID" b="1" dirty="0">
              <a:solidFill>
                <a:srgbClr val="005C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431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59097CC-B5A7-51A0-8D43-3EE8EB05AC29}"/>
              </a:ext>
            </a:extLst>
          </p:cNvPr>
          <p:cNvGrpSpPr/>
          <p:nvPr/>
        </p:nvGrpSpPr>
        <p:grpSpPr>
          <a:xfrm>
            <a:off x="-2286000" y="-400050"/>
            <a:ext cx="10668000" cy="5620588"/>
            <a:chOff x="-3121442" y="-449961"/>
            <a:chExt cx="14724708" cy="7757922"/>
          </a:xfrm>
        </p:grpSpPr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AE3ED181-F805-37CF-E933-10935DEF901A}"/>
                </a:ext>
              </a:extLst>
            </p:cNvPr>
            <p:cNvSpPr/>
            <p:nvPr/>
          </p:nvSpPr>
          <p:spPr>
            <a:xfrm>
              <a:off x="-3121442" y="-449961"/>
              <a:ext cx="7757922" cy="7757922"/>
            </a:xfrm>
            <a:prstGeom prst="blockArc">
              <a:avLst>
                <a:gd name="adj1" fmla="val 18900000"/>
                <a:gd name="adj2" fmla="val 2700000"/>
                <a:gd name="adj3" fmla="val 278"/>
              </a:avLst>
            </a:prstGeom>
            <a:solidFill>
              <a:srgbClr val="005C4A"/>
            </a:solidFill>
            <a:ln w="63500">
              <a:solidFill>
                <a:srgbClr val="005C4A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39CF0FF-6972-C916-2F49-FAB7BC85FC13}"/>
                </a:ext>
              </a:extLst>
            </p:cNvPr>
            <p:cNvGrpSpPr/>
            <p:nvPr/>
          </p:nvGrpSpPr>
          <p:grpSpPr>
            <a:xfrm>
              <a:off x="3487675" y="816940"/>
              <a:ext cx="8115591" cy="5224119"/>
              <a:chOff x="3487675" y="816940"/>
              <a:chExt cx="8115591" cy="5224119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C6363D41-BD58-16AD-FCA6-B6C6FA30E242}"/>
                  </a:ext>
                </a:extLst>
              </p:cNvPr>
              <p:cNvGrpSpPr/>
              <p:nvPr/>
            </p:nvGrpSpPr>
            <p:grpSpPr>
              <a:xfrm>
                <a:off x="3487675" y="816940"/>
                <a:ext cx="1572795" cy="5224119"/>
                <a:chOff x="3487675" y="816940"/>
                <a:chExt cx="1572795" cy="5224119"/>
              </a:xfrm>
            </p:grpSpPr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21766504-E424-E6EA-9CAD-862D8B7A28F2}"/>
                    </a:ext>
                  </a:extLst>
                </p:cNvPr>
                <p:cNvSpPr/>
                <p:nvPr/>
              </p:nvSpPr>
              <p:spPr>
                <a:xfrm>
                  <a:off x="3487675" y="816940"/>
                  <a:ext cx="900948" cy="90094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r>
                    <a:rPr lang="en-US" sz="32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1</a:t>
                  </a:r>
                  <a:endParaRPr lang="en-ID" sz="32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F6B6E8F4-ECA2-030E-73D9-4A71766FC94B}"/>
                    </a:ext>
                  </a:extLst>
                </p:cNvPr>
                <p:cNvSpPr/>
                <p:nvPr/>
              </p:nvSpPr>
              <p:spPr>
                <a:xfrm>
                  <a:off x="4004150" y="1897732"/>
                  <a:ext cx="900948" cy="90094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r>
                    <a:rPr lang="en-US" sz="32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2</a:t>
                  </a:r>
                  <a:endParaRPr lang="en-ID" sz="32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B479D383-2AF4-547A-A8CA-6A4531A9E0A9}"/>
                    </a:ext>
                  </a:extLst>
                </p:cNvPr>
                <p:cNvSpPr/>
                <p:nvPr/>
              </p:nvSpPr>
              <p:spPr>
                <a:xfrm>
                  <a:off x="4159522" y="3001247"/>
                  <a:ext cx="900948" cy="90094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r>
                    <a:rPr lang="en-US" sz="32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3</a:t>
                  </a:r>
                  <a:endParaRPr lang="en-ID" sz="32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45707CBE-2214-B61C-DBB6-569B13B4E951}"/>
                    </a:ext>
                  </a:extLst>
                </p:cNvPr>
                <p:cNvSpPr/>
                <p:nvPr/>
              </p:nvSpPr>
              <p:spPr>
                <a:xfrm>
                  <a:off x="4004150" y="4059318"/>
                  <a:ext cx="900948" cy="90094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r>
                    <a:rPr lang="en-US" sz="32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4</a:t>
                  </a:r>
                  <a:endParaRPr lang="en-ID" sz="32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9241E799-70D7-C750-D407-781DF7D58E1A}"/>
                    </a:ext>
                  </a:extLst>
                </p:cNvPr>
                <p:cNvSpPr/>
                <p:nvPr/>
              </p:nvSpPr>
              <p:spPr>
                <a:xfrm>
                  <a:off x="3487675" y="5140111"/>
                  <a:ext cx="900948" cy="90094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r>
                    <a:rPr lang="en-US" sz="32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5</a:t>
                  </a:r>
                  <a:endParaRPr lang="en-ID" sz="32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9CCC151F-752E-1849-9A9D-2EA8A235744B}"/>
                  </a:ext>
                </a:extLst>
              </p:cNvPr>
              <p:cNvGrpSpPr/>
              <p:nvPr/>
            </p:nvGrpSpPr>
            <p:grpSpPr>
              <a:xfrm>
                <a:off x="3686620" y="907034"/>
                <a:ext cx="7916646" cy="5088977"/>
                <a:chOff x="3686620" y="907034"/>
                <a:chExt cx="7916646" cy="5088977"/>
              </a:xfrm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D77D3CC6-7853-2C95-7CA3-FDEAF2D322AF}"/>
                    </a:ext>
                  </a:extLst>
                </p:cNvPr>
                <p:cNvSpPr/>
                <p:nvPr/>
              </p:nvSpPr>
              <p:spPr>
                <a:xfrm>
                  <a:off x="3686620" y="907034"/>
                  <a:ext cx="7606279" cy="720758"/>
                </a:xfrm>
                <a:custGeom>
                  <a:avLst/>
                  <a:gdLst>
                    <a:gd name="connsiteX0" fmla="*/ 0 w 7358433"/>
                    <a:gd name="connsiteY0" fmla="*/ 0 h 720759"/>
                    <a:gd name="connsiteX1" fmla="*/ 7358433 w 7358433"/>
                    <a:gd name="connsiteY1" fmla="*/ 0 h 720759"/>
                    <a:gd name="connsiteX2" fmla="*/ 7358433 w 7358433"/>
                    <a:gd name="connsiteY2" fmla="*/ 720759 h 720759"/>
                    <a:gd name="connsiteX3" fmla="*/ 0 w 7358433"/>
                    <a:gd name="connsiteY3" fmla="*/ 720759 h 720759"/>
                    <a:gd name="connsiteX4" fmla="*/ 0 w 7358433"/>
                    <a:gd name="connsiteY4" fmla="*/ 0 h 72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8433" h="720759">
                      <a:moveTo>
                        <a:pt x="0" y="0"/>
                      </a:moveTo>
                      <a:lnTo>
                        <a:pt x="7358433" y="0"/>
                      </a:lnTo>
                      <a:lnTo>
                        <a:pt x="7358433" y="720759"/>
                      </a:lnTo>
                      <a:lnTo>
                        <a:pt x="0" y="7207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72103" tIns="50800" rIns="50800" bIns="50800" numCol="1" spcCol="1270" anchor="ctr" anchorCtr="0">
                  <a:noAutofit/>
                </a:bodyPr>
                <a:lstStyle/>
                <a:p>
                  <a:pPr marL="0" lvl="0" indent="0" algn="just" defTabSz="889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merusak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iman</a:t>
                  </a:r>
                  <a:endParaRPr lang="en-ID" kern="120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B644DD5F-5E89-26C4-8D38-F25CDDD77740}"/>
                    </a:ext>
                  </a:extLst>
                </p:cNvPr>
                <p:cNvSpPr/>
                <p:nvPr/>
              </p:nvSpPr>
              <p:spPr>
                <a:xfrm>
                  <a:off x="4224769" y="1987827"/>
                  <a:ext cx="7054122" cy="720758"/>
                </a:xfrm>
                <a:custGeom>
                  <a:avLst/>
                  <a:gdLst>
                    <a:gd name="connsiteX0" fmla="*/ 0 w 6824267"/>
                    <a:gd name="connsiteY0" fmla="*/ 0 h 720759"/>
                    <a:gd name="connsiteX1" fmla="*/ 6824267 w 6824267"/>
                    <a:gd name="connsiteY1" fmla="*/ 0 h 720759"/>
                    <a:gd name="connsiteX2" fmla="*/ 6824267 w 6824267"/>
                    <a:gd name="connsiteY2" fmla="*/ 720759 h 720759"/>
                    <a:gd name="connsiteX3" fmla="*/ 0 w 6824267"/>
                    <a:gd name="connsiteY3" fmla="*/ 720759 h 720759"/>
                    <a:gd name="connsiteX4" fmla="*/ 0 w 6824267"/>
                    <a:gd name="connsiteY4" fmla="*/ 0 h 72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4267" h="720759">
                      <a:moveTo>
                        <a:pt x="0" y="0"/>
                      </a:moveTo>
                      <a:lnTo>
                        <a:pt x="6824267" y="0"/>
                      </a:lnTo>
                      <a:lnTo>
                        <a:pt x="6824267" y="720759"/>
                      </a:lnTo>
                      <a:lnTo>
                        <a:pt x="0" y="7207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72103" tIns="50800" rIns="50800" bIns="50800" numCol="1" spcCol="1270" anchor="ctr" anchorCtr="0">
                  <a:noAutofit/>
                </a:bodyPr>
                <a:lstStyle/>
                <a:p>
                  <a:pPr marL="0" lvl="0" indent="0" algn="just" defTabSz="889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merendahkan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kehormatan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diri</a:t>
                  </a:r>
                  <a:endParaRPr lang="en-ID" kern="120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107AF0A-065E-BD83-82DD-5FACFEA7C368}"/>
                    </a:ext>
                  </a:extLst>
                </p:cNvPr>
                <p:cNvSpPr/>
                <p:nvPr/>
              </p:nvSpPr>
              <p:spPr>
                <a:xfrm>
                  <a:off x="4388623" y="3020863"/>
                  <a:ext cx="6890267" cy="720758"/>
                </a:xfrm>
                <a:custGeom>
                  <a:avLst/>
                  <a:gdLst>
                    <a:gd name="connsiteX0" fmla="*/ 0 w 6665751"/>
                    <a:gd name="connsiteY0" fmla="*/ 0 h 720759"/>
                    <a:gd name="connsiteX1" fmla="*/ 6665751 w 6665751"/>
                    <a:gd name="connsiteY1" fmla="*/ 0 h 720759"/>
                    <a:gd name="connsiteX2" fmla="*/ 6665751 w 6665751"/>
                    <a:gd name="connsiteY2" fmla="*/ 720759 h 720759"/>
                    <a:gd name="connsiteX3" fmla="*/ 0 w 6665751"/>
                    <a:gd name="connsiteY3" fmla="*/ 720759 h 720759"/>
                    <a:gd name="connsiteX4" fmla="*/ 0 w 6665751"/>
                    <a:gd name="connsiteY4" fmla="*/ 0 h 72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5751" h="720759">
                      <a:moveTo>
                        <a:pt x="0" y="0"/>
                      </a:moveTo>
                      <a:lnTo>
                        <a:pt x="6665751" y="0"/>
                      </a:lnTo>
                      <a:lnTo>
                        <a:pt x="6665751" y="720759"/>
                      </a:lnTo>
                      <a:lnTo>
                        <a:pt x="0" y="7207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72103" tIns="50800" rIns="50800" bIns="50800" numCol="1" spcCol="1270" anchor="ctr" anchorCtr="0">
                  <a:noAutofit/>
                </a:bodyPr>
                <a:lstStyle/>
                <a:p>
                  <a:pPr marL="0" lvl="0" indent="0" algn="just" defTabSz="889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mudah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putus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asa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ketika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menghadapi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cobaan</a:t>
                  </a:r>
                  <a:endParaRPr lang="en-ID" kern="120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CF2D331B-B0DF-7EF6-7D9A-CFA06F1EC4D7}"/>
                    </a:ext>
                  </a:extLst>
                </p:cNvPr>
                <p:cNvSpPr/>
                <p:nvPr/>
              </p:nvSpPr>
              <p:spPr>
                <a:xfrm>
                  <a:off x="4235270" y="4193282"/>
                  <a:ext cx="7367996" cy="720758"/>
                </a:xfrm>
                <a:custGeom>
                  <a:avLst/>
                  <a:gdLst>
                    <a:gd name="connsiteX0" fmla="*/ 0 w 6665751"/>
                    <a:gd name="connsiteY0" fmla="*/ 0 h 720759"/>
                    <a:gd name="connsiteX1" fmla="*/ 6665751 w 6665751"/>
                    <a:gd name="connsiteY1" fmla="*/ 0 h 720759"/>
                    <a:gd name="connsiteX2" fmla="*/ 6665751 w 6665751"/>
                    <a:gd name="connsiteY2" fmla="*/ 720759 h 720759"/>
                    <a:gd name="connsiteX3" fmla="*/ 0 w 6665751"/>
                    <a:gd name="connsiteY3" fmla="*/ 720759 h 720759"/>
                    <a:gd name="connsiteX4" fmla="*/ 0 w 6665751"/>
                    <a:gd name="connsiteY4" fmla="*/ 0 h 72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5751" h="720759">
                      <a:moveTo>
                        <a:pt x="0" y="0"/>
                      </a:moveTo>
                      <a:lnTo>
                        <a:pt x="6665751" y="0"/>
                      </a:lnTo>
                      <a:lnTo>
                        <a:pt x="6665751" y="720759"/>
                      </a:lnTo>
                      <a:lnTo>
                        <a:pt x="0" y="7207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72103" tIns="50800" rIns="50800" bIns="50800" numCol="1" spcCol="1270" anchor="ctr" anchorCtr="0">
                  <a:noAutofit/>
                </a:bodyPr>
                <a:lstStyle/>
                <a:p>
                  <a:pPr marL="0" lvl="0" indent="0" algn="just" defTabSz="889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sangat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dibenci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Allah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Swt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.,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rasul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, dan orang lain</a:t>
                  </a:r>
                  <a:endParaRPr lang="en-ID" kern="120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6B69185D-7FC4-C152-C6BE-7A78B3DC08FA}"/>
                    </a:ext>
                  </a:extLst>
                </p:cNvPr>
                <p:cNvSpPr/>
                <p:nvPr/>
              </p:nvSpPr>
              <p:spPr>
                <a:xfrm>
                  <a:off x="3779634" y="5275253"/>
                  <a:ext cx="6890267" cy="720758"/>
                </a:xfrm>
                <a:custGeom>
                  <a:avLst/>
                  <a:gdLst>
                    <a:gd name="connsiteX0" fmla="*/ 0 w 6665751"/>
                    <a:gd name="connsiteY0" fmla="*/ 0 h 720759"/>
                    <a:gd name="connsiteX1" fmla="*/ 6665751 w 6665751"/>
                    <a:gd name="connsiteY1" fmla="*/ 0 h 720759"/>
                    <a:gd name="connsiteX2" fmla="*/ 6665751 w 6665751"/>
                    <a:gd name="connsiteY2" fmla="*/ 720759 h 720759"/>
                    <a:gd name="connsiteX3" fmla="*/ 0 w 6665751"/>
                    <a:gd name="connsiteY3" fmla="*/ 720759 h 720759"/>
                    <a:gd name="connsiteX4" fmla="*/ 0 w 6665751"/>
                    <a:gd name="connsiteY4" fmla="*/ 0 h 72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5751" h="720759">
                      <a:moveTo>
                        <a:pt x="0" y="0"/>
                      </a:moveTo>
                      <a:lnTo>
                        <a:pt x="6665751" y="0"/>
                      </a:lnTo>
                      <a:lnTo>
                        <a:pt x="6665751" y="720759"/>
                      </a:lnTo>
                      <a:lnTo>
                        <a:pt x="0" y="7207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72103" tIns="50800" rIns="50800" bIns="50800" numCol="1" spcCol="1270" anchor="ctr" anchorCtr="0">
                  <a:noAutofit/>
                </a:bodyPr>
                <a:lstStyle/>
                <a:p>
                  <a:pPr marL="0" lvl="0" indent="0" algn="just" defTabSz="889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menghilangkan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pahala</a:t>
                  </a:r>
                  <a:r>
                    <a:rPr lang="en-US" kern="12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kern="12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kebaikan</a:t>
                  </a:r>
                  <a:endParaRPr lang="en-ID" kern="120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</p:grpSp>
      </p:grpSp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7ECF421E-F6E4-AC4E-CA2C-DB67073B90D7}"/>
              </a:ext>
            </a:extLst>
          </p:cNvPr>
          <p:cNvSpPr txBox="1"/>
          <p:nvPr/>
        </p:nvSpPr>
        <p:spPr>
          <a:xfrm>
            <a:off x="153887" y="1928864"/>
            <a:ext cx="2513113" cy="9448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Akibat</a:t>
            </a:r>
            <a:r>
              <a:rPr lang="en-US" sz="28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Ria</a:t>
            </a: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dan </a:t>
            </a:r>
            <a:r>
              <a:rPr lang="en-US" sz="28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Sumah</a:t>
            </a:r>
            <a:r>
              <a:rPr lang="en-US" sz="28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8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386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32A0DFE-9640-CB1A-41C0-C7DE4B7116E3}"/>
              </a:ext>
            </a:extLst>
          </p:cNvPr>
          <p:cNvSpPr/>
          <p:nvPr/>
        </p:nvSpPr>
        <p:spPr>
          <a:xfrm>
            <a:off x="2092881" y="-18411"/>
            <a:ext cx="6517719" cy="4381980"/>
          </a:xfrm>
          <a:prstGeom prst="rect">
            <a:avLst/>
          </a:prstGeom>
          <a:noFill/>
        </p:spPr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0ACC1F9-8489-B1CD-5063-FAD7578FD17C}"/>
              </a:ext>
            </a:extLst>
          </p:cNvPr>
          <p:cNvGrpSpPr/>
          <p:nvPr/>
        </p:nvGrpSpPr>
        <p:grpSpPr>
          <a:xfrm>
            <a:off x="2701808" y="715755"/>
            <a:ext cx="3740383" cy="3782710"/>
            <a:chOff x="2701808" y="715755"/>
            <a:chExt cx="3740383" cy="3782710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9981AAB-50C7-8083-3656-8E4BFF43AACC}"/>
                </a:ext>
              </a:extLst>
            </p:cNvPr>
            <p:cNvSpPr/>
            <p:nvPr/>
          </p:nvSpPr>
          <p:spPr>
            <a:xfrm>
              <a:off x="2701808" y="758082"/>
              <a:ext cx="3740383" cy="374038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242777" y="3702893"/>
                  </a:moveTo>
                  <a:arcTo wR="1870191" hR="1870191" stAng="4710508" swAng="1378984"/>
                </a:path>
              </a:pathLst>
            </a:custGeom>
            <a:noFill/>
            <a:ln w="57150">
              <a:solidFill>
                <a:srgbClr val="9FD661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dirty="0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A1D7E1C-1BDB-CADB-AEA2-C2EDAC846D62}"/>
                </a:ext>
              </a:extLst>
            </p:cNvPr>
            <p:cNvGrpSpPr/>
            <p:nvPr/>
          </p:nvGrpSpPr>
          <p:grpSpPr>
            <a:xfrm>
              <a:off x="2701808" y="715755"/>
              <a:ext cx="3740383" cy="3782710"/>
              <a:chOff x="2701808" y="715755"/>
              <a:chExt cx="3740383" cy="3782710"/>
            </a:xfrm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592BC0D-43F4-4297-43F5-A6265DADBA34}"/>
                  </a:ext>
                </a:extLst>
              </p:cNvPr>
              <p:cNvSpPr/>
              <p:nvPr/>
            </p:nvSpPr>
            <p:spPr>
              <a:xfrm>
                <a:off x="2701808" y="758082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2599340" y="147995"/>
                    </a:moveTo>
                    <a:arcTo wR="1870191" hR="1870191" stAng="17576819" swAng="1964247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469251F9-6A1B-C44A-1903-B3D5E80E2A0B}"/>
                  </a:ext>
                </a:extLst>
              </p:cNvPr>
              <p:cNvSpPr/>
              <p:nvPr/>
            </p:nvSpPr>
            <p:spPr>
              <a:xfrm>
                <a:off x="2701808" y="758082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737790" y="1771742"/>
                    </a:moveTo>
                    <a:arcTo wR="1870191" hR="1870191" stAng="21418949" swAng="2198385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6EEF5FA-E1DC-7C88-11A0-54A294F93054}"/>
                  </a:ext>
                </a:extLst>
              </p:cNvPr>
              <p:cNvSpPr/>
              <p:nvPr/>
            </p:nvSpPr>
            <p:spPr>
              <a:xfrm>
                <a:off x="2701808" y="715755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12871" y="2905744"/>
                    </a:moveTo>
                    <a:arcTo wR="1870191" hR="1870191" stAng="8782666" swAng="2198385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ID" dirty="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B4FA36B-9CD2-5E59-0495-182127FAB223}"/>
                  </a:ext>
                </a:extLst>
              </p:cNvPr>
              <p:cNvSpPr/>
              <p:nvPr/>
            </p:nvSpPr>
            <p:spPr>
              <a:xfrm>
                <a:off x="2701808" y="758082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25515" y="815870"/>
                    </a:moveTo>
                    <a:arcTo wR="1870191" hR="1870191" stAng="12858933" swAng="1964247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A262E91-E27E-B002-11A3-889AF2A34092}"/>
              </a:ext>
            </a:extLst>
          </p:cNvPr>
          <p:cNvGrpSpPr/>
          <p:nvPr/>
        </p:nvGrpSpPr>
        <p:grpSpPr>
          <a:xfrm>
            <a:off x="1940409" y="218386"/>
            <a:ext cx="5129489" cy="4334564"/>
            <a:chOff x="1940409" y="218386"/>
            <a:chExt cx="5129489" cy="4334564"/>
          </a:xfrm>
        </p:grpSpPr>
        <p:sp>
          <p:nvSpPr>
            <p:cNvPr id="23" name="TextBox 22">
              <a:hlinkClick r:id="rId3" action="ppaction://hlinksldjump"/>
              <a:extLst>
                <a:ext uri="{FF2B5EF4-FFF2-40B4-BE49-F238E27FC236}">
                  <a16:creationId xmlns:a16="http://schemas.microsoft.com/office/drawing/2014/main" id="{106D632D-1FD1-1E87-9C4E-42727B08D86B}"/>
                </a:ext>
              </a:extLst>
            </p:cNvPr>
            <p:cNvSpPr txBox="1"/>
            <p:nvPr/>
          </p:nvSpPr>
          <p:spPr>
            <a:xfrm>
              <a:off x="3337893" y="1809750"/>
              <a:ext cx="246821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Manfaat</a:t>
              </a:r>
              <a:r>
                <a:rPr lang="en-US" sz="2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Menghindari</a:t>
              </a:r>
              <a:r>
                <a:rPr lang="en-US" sz="2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Sikap</a:t>
              </a:r>
              <a:r>
                <a:rPr lang="en-US" sz="2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Ria dan </a:t>
              </a:r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Sumah</a:t>
              </a:r>
              <a:endParaRPr lang="en-ID" sz="24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1E31CCC-1968-BA33-71D7-9FB2520CD152}"/>
                </a:ext>
              </a:extLst>
            </p:cNvPr>
            <p:cNvSpPr/>
            <p:nvPr/>
          </p:nvSpPr>
          <p:spPr>
            <a:xfrm>
              <a:off x="1940409" y="1569932"/>
              <a:ext cx="1572172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terhindar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penyakit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hati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20F7546-3996-B907-4EC3-138A7328F4E3}"/>
                </a:ext>
              </a:extLst>
            </p:cNvPr>
            <p:cNvSpPr/>
            <p:nvPr/>
          </p:nvSpPr>
          <p:spPr>
            <a:xfrm>
              <a:off x="3852760" y="218386"/>
              <a:ext cx="1438480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erhindar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syirik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kecil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B916B03-103C-8F22-3859-E6D6DBD8897C}"/>
                </a:ext>
              </a:extLst>
            </p:cNvPr>
            <p:cNvSpPr/>
            <p:nvPr/>
          </p:nvSpPr>
          <p:spPr>
            <a:xfrm>
              <a:off x="5497726" y="1582846"/>
              <a:ext cx="1572172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erjaga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sikap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nifak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AA753C4-12DF-CCDC-EB57-9563EE97AA99}"/>
                </a:ext>
              </a:extLst>
            </p:cNvPr>
            <p:cNvSpPr/>
            <p:nvPr/>
          </p:nvSpPr>
          <p:spPr>
            <a:xfrm>
              <a:off x="2649261" y="3617938"/>
              <a:ext cx="1572172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konsisten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beramal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baik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0A9C3AD-4ACA-51A8-0C5F-2DF27E018559}"/>
                </a:ext>
              </a:extLst>
            </p:cNvPr>
            <p:cNvSpPr/>
            <p:nvPr/>
          </p:nvSpPr>
          <p:spPr>
            <a:xfrm>
              <a:off x="4935260" y="3617938"/>
              <a:ext cx="1572172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mendapat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keridaan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0044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32A0DFE-9640-CB1A-41C0-C7DE4B7116E3}"/>
              </a:ext>
            </a:extLst>
          </p:cNvPr>
          <p:cNvSpPr/>
          <p:nvPr/>
        </p:nvSpPr>
        <p:spPr>
          <a:xfrm>
            <a:off x="2092881" y="-18411"/>
            <a:ext cx="6517719" cy="4381980"/>
          </a:xfrm>
          <a:prstGeom prst="rect">
            <a:avLst/>
          </a:prstGeom>
          <a:noFill/>
        </p:spPr>
      </p:sp>
      <p:sp>
        <p:nvSpPr>
          <p:cNvPr id="32" name="Rectangle 31">
            <a:hlinkClick r:id="rId3" action="ppaction://hlinksldjump"/>
            <a:extLst>
              <a:ext uri="{FF2B5EF4-FFF2-40B4-BE49-F238E27FC236}">
                <a16:creationId xmlns:a16="http://schemas.microsoft.com/office/drawing/2014/main" id="{93D4300F-2807-7155-2D36-CEBE6160611D}"/>
              </a:ext>
            </a:extLst>
          </p:cNvPr>
          <p:cNvSpPr/>
          <p:nvPr/>
        </p:nvSpPr>
        <p:spPr>
          <a:xfrm>
            <a:off x="1482052" y="440532"/>
            <a:ext cx="6179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Cara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Menghindari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Ria dan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Sumah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2483D5F-EC53-EF56-1055-B637B692FE61}"/>
              </a:ext>
            </a:extLst>
          </p:cNvPr>
          <p:cNvGrpSpPr/>
          <p:nvPr/>
        </p:nvGrpSpPr>
        <p:grpSpPr>
          <a:xfrm>
            <a:off x="4624113" y="1279332"/>
            <a:ext cx="2081488" cy="2081484"/>
            <a:chOff x="7501332" y="1677534"/>
            <a:chExt cx="2658668" cy="2658662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7C9AA1E-95C7-3DC3-5A3D-A5CD35B70EE2}"/>
                </a:ext>
              </a:extLst>
            </p:cNvPr>
            <p:cNvSpPr/>
            <p:nvPr/>
          </p:nvSpPr>
          <p:spPr>
            <a:xfrm>
              <a:off x="7501332" y="167753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005024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637003" tIns="637002" rIns="637003" bIns="637002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400" kern="1200" dirty="0">
                <a:solidFill>
                  <a:srgbClr val="005024"/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ABBE6A4-8077-00F5-0789-D8E7B1EBFF84}"/>
                </a:ext>
              </a:extLst>
            </p:cNvPr>
            <p:cNvSpPr txBox="1"/>
            <p:nvPr/>
          </p:nvSpPr>
          <p:spPr>
            <a:xfrm>
              <a:off x="7824087" y="2440956"/>
              <a:ext cx="2125617" cy="117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005024"/>
                  </a:solidFill>
                  <a:latin typeface="Candara" panose="020E0502030303020204" pitchFamily="34" charset="0"/>
                </a:rPr>
                <a:t>tidak</a:t>
              </a:r>
              <a:r>
                <a:rPr lang="en-US" b="1" dirty="0">
                  <a:solidFill>
                    <a:srgbClr val="005024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024"/>
                  </a:solidFill>
                  <a:latin typeface="Candara" panose="020E0502030303020204" pitchFamily="34" charset="0"/>
                </a:rPr>
                <a:t>menampakkan</a:t>
              </a:r>
              <a:r>
                <a:rPr lang="en-US" b="1" dirty="0">
                  <a:solidFill>
                    <a:srgbClr val="005024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024"/>
                  </a:solidFill>
                  <a:latin typeface="Candara" panose="020E0502030303020204" pitchFamily="34" charset="0"/>
                </a:rPr>
                <a:t>kebaikan</a:t>
              </a:r>
              <a:endParaRPr lang="en-ID" b="1" dirty="0">
                <a:solidFill>
                  <a:srgbClr val="005024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272979C-3A43-0A42-B253-149E4FFD052D}"/>
              </a:ext>
            </a:extLst>
          </p:cNvPr>
          <p:cNvGrpSpPr/>
          <p:nvPr/>
        </p:nvGrpSpPr>
        <p:grpSpPr>
          <a:xfrm>
            <a:off x="2333961" y="1279332"/>
            <a:ext cx="2081488" cy="2081484"/>
            <a:chOff x="2032000" y="1677534"/>
            <a:chExt cx="2658668" cy="2658662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50C295A-7746-D86D-9C28-7A66FD613E59}"/>
                </a:ext>
              </a:extLst>
            </p:cNvPr>
            <p:cNvSpPr/>
            <p:nvPr/>
          </p:nvSpPr>
          <p:spPr>
            <a:xfrm>
              <a:off x="2032000" y="167753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005C4A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83663" tIns="583662" rIns="583663" bIns="583662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400" kern="120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8B9356A-7F3B-BE75-056C-9D147D328574}"/>
                </a:ext>
              </a:extLst>
            </p:cNvPr>
            <p:cNvSpPr txBox="1"/>
            <p:nvPr/>
          </p:nvSpPr>
          <p:spPr>
            <a:xfrm>
              <a:off x="2165399" y="2343626"/>
              <a:ext cx="2415627" cy="117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memahami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hakikat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munculnya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ria</a:t>
              </a:r>
              <a:endParaRPr lang="en-ID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92684E2-2468-6875-4703-36A28D30F64D}"/>
              </a:ext>
            </a:extLst>
          </p:cNvPr>
          <p:cNvGrpSpPr/>
          <p:nvPr/>
        </p:nvGrpSpPr>
        <p:grpSpPr>
          <a:xfrm>
            <a:off x="3583369" y="2512287"/>
            <a:ext cx="2081488" cy="2081484"/>
            <a:chOff x="4766666" y="1677534"/>
            <a:chExt cx="2658668" cy="2658662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3E0FFE7-5EA9-6F53-85AA-99775A3FD8E8}"/>
                </a:ext>
              </a:extLst>
            </p:cNvPr>
            <p:cNvSpPr/>
            <p:nvPr/>
          </p:nvSpPr>
          <p:spPr>
            <a:xfrm>
              <a:off x="4766666" y="167753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92D050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83663" tIns="583662" rIns="583663" bIns="583662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400" kern="12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3D3D67D-C01E-F16B-598D-76CD48A2AE13}"/>
                </a:ext>
              </a:extLst>
            </p:cNvPr>
            <p:cNvSpPr txBox="1"/>
            <p:nvPr/>
          </p:nvSpPr>
          <p:spPr>
            <a:xfrm>
              <a:off x="5048489" y="2481896"/>
              <a:ext cx="2125617" cy="117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92D050"/>
                  </a:solidFill>
                  <a:latin typeface="Candara" panose="020E0502030303020204" pitchFamily="34" charset="0"/>
                </a:rPr>
                <a:t>meluruskan</a:t>
              </a:r>
              <a:r>
                <a:rPr lang="en-US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92D050"/>
                  </a:solidFill>
                  <a:latin typeface="Candara" panose="020E0502030303020204" pitchFamily="34" charset="0"/>
                </a:rPr>
                <a:t>niat</a:t>
              </a:r>
              <a:r>
                <a:rPr lang="en-US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92D050"/>
                  </a:solidFill>
                  <a:latin typeface="Candara" panose="020E0502030303020204" pitchFamily="34" charset="0"/>
                </a:rPr>
                <a:t>dalam</a:t>
              </a:r>
              <a:r>
                <a:rPr lang="en-US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92D050"/>
                  </a:solidFill>
                  <a:latin typeface="Candara" panose="020E0502030303020204" pitchFamily="34" charset="0"/>
                </a:rPr>
                <a:t>beramal</a:t>
              </a:r>
              <a:r>
                <a:rPr lang="en-US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92D050"/>
                  </a:solidFill>
                  <a:latin typeface="Candara" panose="020E0502030303020204" pitchFamily="34" charset="0"/>
                </a:rPr>
                <a:t>saleh</a:t>
              </a:r>
              <a:endParaRPr lang="en-ID" b="1" dirty="0">
                <a:solidFill>
                  <a:srgbClr val="92D050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688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32A0DFE-9640-CB1A-41C0-C7DE4B7116E3}"/>
              </a:ext>
            </a:extLst>
          </p:cNvPr>
          <p:cNvSpPr/>
          <p:nvPr/>
        </p:nvSpPr>
        <p:spPr>
          <a:xfrm>
            <a:off x="2092881" y="-18411"/>
            <a:ext cx="6517719" cy="4381980"/>
          </a:xfrm>
          <a:prstGeom prst="rect">
            <a:avLst/>
          </a:prstGeom>
          <a:noFill/>
        </p:spPr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92E9070-7430-EA1D-6B0A-2D952C7315E1}"/>
              </a:ext>
            </a:extLst>
          </p:cNvPr>
          <p:cNvGrpSpPr/>
          <p:nvPr/>
        </p:nvGrpSpPr>
        <p:grpSpPr>
          <a:xfrm>
            <a:off x="152400" y="237552"/>
            <a:ext cx="3274422" cy="1135549"/>
            <a:chOff x="147120" y="243090"/>
            <a:chExt cx="3274422" cy="113554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788822DD-76C7-2939-3F22-3F889103D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97" y="243090"/>
              <a:ext cx="3271945" cy="1135549"/>
            </a:xfrm>
            <a:prstGeom prst="rect">
              <a:avLst/>
            </a:prstGeom>
          </p:spPr>
        </p:pic>
        <p:sp>
          <p:nvSpPr>
            <p:cNvPr id="51" name="Rectangle 50">
              <a:hlinkClick r:id="rId5" action="ppaction://hlinksldjump"/>
              <a:extLst>
                <a:ext uri="{FF2B5EF4-FFF2-40B4-BE49-F238E27FC236}">
                  <a16:creationId xmlns:a16="http://schemas.microsoft.com/office/drawing/2014/main" id="{327BC52A-9E47-FE3F-A1FB-3A61C8F5B1A8}"/>
                </a:ext>
              </a:extLst>
            </p:cNvPr>
            <p:cNvSpPr/>
            <p:nvPr/>
          </p:nvSpPr>
          <p:spPr>
            <a:xfrm>
              <a:off x="147120" y="477619"/>
              <a:ext cx="30940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Contoh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Perilaku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Menghindari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Sikap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Ria dan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Sumah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3D7A849-0222-3F4D-6DED-6F0B69CED200}"/>
              </a:ext>
            </a:extLst>
          </p:cNvPr>
          <p:cNvGrpSpPr/>
          <p:nvPr/>
        </p:nvGrpSpPr>
        <p:grpSpPr>
          <a:xfrm>
            <a:off x="3539861" y="2879911"/>
            <a:ext cx="5080983" cy="1705719"/>
            <a:chOff x="3539861" y="2879911"/>
            <a:chExt cx="5080983" cy="1705719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E8227D67-C16E-DA90-595F-384B409FD25F}"/>
                </a:ext>
              </a:extLst>
            </p:cNvPr>
            <p:cNvGrpSpPr/>
            <p:nvPr/>
          </p:nvGrpSpPr>
          <p:grpSpPr>
            <a:xfrm>
              <a:off x="3539861" y="2879911"/>
              <a:ext cx="5080983" cy="1705719"/>
              <a:chOff x="3831772" y="2980939"/>
              <a:chExt cx="7300686" cy="2479543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A2BC4198-BB9B-5870-FFAB-37D2017633D4}"/>
                  </a:ext>
                </a:extLst>
              </p:cNvPr>
              <p:cNvGrpSpPr/>
              <p:nvPr/>
            </p:nvGrpSpPr>
            <p:grpSpPr>
              <a:xfrm>
                <a:off x="3831772" y="2980939"/>
                <a:ext cx="7300686" cy="2479543"/>
                <a:chOff x="2554514" y="763843"/>
                <a:chExt cx="8157029" cy="2770384"/>
              </a:xfrm>
            </p:grpSpPr>
            <p:sp>
              <p:nvSpPr>
                <p:cNvPr id="57" name="Arrow: Pentagon 56">
                  <a:extLst>
                    <a:ext uri="{FF2B5EF4-FFF2-40B4-BE49-F238E27FC236}">
                      <a16:creationId xmlns:a16="http://schemas.microsoft.com/office/drawing/2014/main" id="{2B9FE4D4-561A-DE01-AE58-F354929888BA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6" cy="1393371"/>
                </a:xfrm>
                <a:prstGeom prst="homePlate">
                  <a:avLst/>
                </a:prstGeom>
                <a:solidFill>
                  <a:schemeClr val="bg1"/>
                </a:solidFill>
                <a:ln w="28575"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5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0C8A96E6-6F49-5918-675B-5008319980A6}"/>
                    </a:ext>
                  </a:extLst>
                </p:cNvPr>
                <p:cNvSpPr/>
                <p:nvPr/>
              </p:nvSpPr>
              <p:spPr>
                <a:xfrm>
                  <a:off x="7779657" y="763843"/>
                  <a:ext cx="2931886" cy="2770384"/>
                </a:xfrm>
                <a:prstGeom prst="ellipse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93F3461-CAF3-DEC7-0F4A-483AB77C80C1}"/>
                  </a:ext>
                </a:extLst>
              </p:cNvPr>
              <p:cNvSpPr txBox="1"/>
              <p:nvPr/>
            </p:nvSpPr>
            <p:spPr>
              <a:xfrm>
                <a:off x="4027647" y="3751438"/>
                <a:ext cx="4243375" cy="939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meluruskan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niat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berdoa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agar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keikhlasan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terjaga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6086B19-4FCA-4002-99C1-8AC24023ABCD}"/>
                </a:ext>
              </a:extLst>
            </p:cNvPr>
            <p:cNvSpPr/>
            <p:nvPr/>
          </p:nvSpPr>
          <p:spPr>
            <a:xfrm>
              <a:off x="7010400" y="4216852"/>
              <a:ext cx="1410877" cy="2598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pexels.com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B168739-87ED-FA88-52BA-30E0D0F23645}"/>
              </a:ext>
            </a:extLst>
          </p:cNvPr>
          <p:cNvGrpSpPr/>
          <p:nvPr/>
        </p:nvGrpSpPr>
        <p:grpSpPr>
          <a:xfrm>
            <a:off x="3452358" y="1053408"/>
            <a:ext cx="5168486" cy="1705719"/>
            <a:chOff x="3452358" y="1053408"/>
            <a:chExt cx="5168486" cy="1705719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C985B59-D35F-94EF-2276-6DFB3C424B36}"/>
                </a:ext>
              </a:extLst>
            </p:cNvPr>
            <p:cNvGrpSpPr/>
            <p:nvPr/>
          </p:nvGrpSpPr>
          <p:grpSpPr>
            <a:xfrm>
              <a:off x="3452358" y="1053408"/>
              <a:ext cx="5168486" cy="1705719"/>
              <a:chOff x="3452358" y="1045214"/>
              <a:chExt cx="5168486" cy="1705719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279675FB-2DA7-4393-5CE1-65968CD0C492}"/>
                  </a:ext>
                </a:extLst>
              </p:cNvPr>
              <p:cNvGrpSpPr/>
              <p:nvPr/>
            </p:nvGrpSpPr>
            <p:grpSpPr>
              <a:xfrm>
                <a:off x="3539861" y="1045214"/>
                <a:ext cx="5080983" cy="1705719"/>
                <a:chOff x="2554514" y="763845"/>
                <a:chExt cx="8157029" cy="2770384"/>
              </a:xfrm>
            </p:grpSpPr>
            <p:sp>
              <p:nvSpPr>
                <p:cNvPr id="71" name="Arrow: Pentagon 70">
                  <a:extLst>
                    <a:ext uri="{FF2B5EF4-FFF2-40B4-BE49-F238E27FC236}">
                      <a16:creationId xmlns:a16="http://schemas.microsoft.com/office/drawing/2014/main" id="{41C66D9C-5C1E-8C54-EFA2-6F1F562D6E28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6" cy="1393371"/>
                </a:xfrm>
                <a:prstGeom prst="homePlate">
                  <a:avLst/>
                </a:prstGeom>
                <a:solidFill>
                  <a:schemeClr val="bg1"/>
                </a:solidFill>
                <a:ln w="28575"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EC528ED8-3A99-289D-C0B0-3074C87E588C}"/>
                    </a:ext>
                  </a:extLst>
                </p:cNvPr>
                <p:cNvSpPr/>
                <p:nvPr/>
              </p:nvSpPr>
              <p:spPr>
                <a:xfrm>
                  <a:off x="7779657" y="763845"/>
                  <a:ext cx="2931886" cy="2770384"/>
                </a:xfrm>
                <a:prstGeom prst="ellipse">
                  <a:avLst/>
                </a:prstGeom>
                <a:blipFill dpi="0" rotWithShape="1">
                  <a:blip r:embed="rId7"/>
                  <a:srcRect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5BF8732F-0D93-DA6B-0254-3515892014EC}"/>
                  </a:ext>
                </a:extLst>
              </p:cNvPr>
              <p:cNvSpPr txBox="1"/>
              <p:nvPr/>
            </p:nvSpPr>
            <p:spPr>
              <a:xfrm>
                <a:off x="3452358" y="1733552"/>
                <a:ext cx="32880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mengingat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kebaikan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orang lain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16517E2-77F1-D302-9929-E087AD1243D3}"/>
                </a:ext>
              </a:extLst>
            </p:cNvPr>
            <p:cNvSpPr/>
            <p:nvPr/>
          </p:nvSpPr>
          <p:spPr>
            <a:xfrm>
              <a:off x="6978836" y="2351344"/>
              <a:ext cx="1410877" cy="2598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75C5BF8-EBD8-206D-5546-98EE05B5973A}"/>
              </a:ext>
            </a:extLst>
          </p:cNvPr>
          <p:cNvGrpSpPr/>
          <p:nvPr/>
        </p:nvGrpSpPr>
        <p:grpSpPr>
          <a:xfrm>
            <a:off x="1118136" y="1898072"/>
            <a:ext cx="5127813" cy="1705719"/>
            <a:chOff x="1118136" y="1898072"/>
            <a:chExt cx="5127813" cy="1705719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621453D3-8F44-AE82-3813-732A8A4C14EC}"/>
                </a:ext>
              </a:extLst>
            </p:cNvPr>
            <p:cNvGrpSpPr/>
            <p:nvPr/>
          </p:nvGrpSpPr>
          <p:grpSpPr>
            <a:xfrm>
              <a:off x="1118136" y="1898072"/>
              <a:ext cx="5127813" cy="1705719"/>
              <a:chOff x="355602" y="1727845"/>
              <a:chExt cx="7367975" cy="2479543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E275A002-FB79-AC87-E269-D6F0228D7E4E}"/>
                  </a:ext>
                </a:extLst>
              </p:cNvPr>
              <p:cNvGrpSpPr/>
              <p:nvPr/>
            </p:nvGrpSpPr>
            <p:grpSpPr>
              <a:xfrm flipH="1">
                <a:off x="355602" y="1727845"/>
                <a:ext cx="7300685" cy="2479543"/>
                <a:chOff x="2554514" y="666543"/>
                <a:chExt cx="8157028" cy="2770384"/>
              </a:xfrm>
            </p:grpSpPr>
            <p:sp>
              <p:nvSpPr>
                <p:cNvPr id="64" name="Arrow: Pentagon 63">
                  <a:extLst>
                    <a:ext uri="{FF2B5EF4-FFF2-40B4-BE49-F238E27FC236}">
                      <a16:creationId xmlns:a16="http://schemas.microsoft.com/office/drawing/2014/main" id="{87BBB6B3-1C08-2BC3-5693-B8A14EB25DB5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6" cy="1393371"/>
                </a:xfrm>
                <a:prstGeom prst="homePlate">
                  <a:avLst/>
                </a:prstGeom>
                <a:solidFill>
                  <a:srgbClr val="EFCACA"/>
                </a:solid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5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332A8A74-686D-81A3-570A-738FB6D16923}"/>
                    </a:ext>
                  </a:extLst>
                </p:cNvPr>
                <p:cNvSpPr/>
                <p:nvPr/>
              </p:nvSpPr>
              <p:spPr>
                <a:xfrm flipH="1">
                  <a:off x="7779656" y="666543"/>
                  <a:ext cx="2931886" cy="2770384"/>
                </a:xfrm>
                <a:prstGeom prst="ellipse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C478691A-436A-70B1-EEBF-17ACDD2EB2A3}"/>
                  </a:ext>
                </a:extLst>
              </p:cNvPr>
              <p:cNvSpPr txBox="1"/>
              <p:nvPr/>
            </p:nvSpPr>
            <p:spPr>
              <a:xfrm>
                <a:off x="2838512" y="2610094"/>
                <a:ext cx="4885065" cy="939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tidak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meng-</a:t>
                </a:r>
                <a:r>
                  <a:rPr lang="en-US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update 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status di media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sosial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saat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berbuat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baik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3BB191D-C24D-6E63-F1C3-6456F82CBBD7}"/>
                </a:ext>
              </a:extLst>
            </p:cNvPr>
            <p:cNvSpPr/>
            <p:nvPr/>
          </p:nvSpPr>
          <p:spPr>
            <a:xfrm>
              <a:off x="1325827" y="3118034"/>
              <a:ext cx="1410877" cy="2598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pixabay.com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9576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063755799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30415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78F3CB9-C963-CD57-06A9-84A9601BFE3F}"/>
              </a:ext>
            </a:extLst>
          </p:cNvPr>
          <p:cNvGrpSpPr/>
          <p:nvPr/>
        </p:nvGrpSpPr>
        <p:grpSpPr>
          <a:xfrm>
            <a:off x="4755149" y="1887148"/>
            <a:ext cx="1862778" cy="1847485"/>
            <a:chOff x="4755149" y="1887148"/>
            <a:chExt cx="1862778" cy="1847485"/>
          </a:xfrm>
        </p:grpSpPr>
        <p:sp>
          <p:nvSpPr>
            <p:cNvPr id="5" name="Left Brace 4">
              <a:extLst>
                <a:ext uri="{FF2B5EF4-FFF2-40B4-BE49-F238E27FC236}">
                  <a16:creationId xmlns:a16="http://schemas.microsoft.com/office/drawing/2014/main" id="{E95CB853-223E-5C81-5AEB-E9CD415A4C71}"/>
                </a:ext>
              </a:extLst>
            </p:cNvPr>
            <p:cNvSpPr/>
            <p:nvPr/>
          </p:nvSpPr>
          <p:spPr>
            <a:xfrm>
              <a:off x="6085997" y="1887148"/>
              <a:ext cx="531930" cy="1847485"/>
            </a:xfrm>
            <a:prstGeom prst="leftBrace">
              <a:avLst>
                <a:gd name="adj1" fmla="val 0"/>
                <a:gd name="adj2" fmla="val 51356"/>
              </a:avLst>
            </a:prstGeom>
            <a:ln w="19050"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8DDE830-DA5B-0A61-5A78-E1F77F76A45D}"/>
                </a:ext>
              </a:extLst>
            </p:cNvPr>
            <p:cNvSpPr/>
            <p:nvPr/>
          </p:nvSpPr>
          <p:spPr>
            <a:xfrm>
              <a:off x="4755149" y="2336724"/>
              <a:ext cx="1405578" cy="1035592"/>
            </a:xfrm>
            <a:prstGeom prst="roundRect">
              <a:avLst/>
            </a:prstGeom>
            <a:solidFill>
              <a:srgbClr val="EFCACA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3687" tIns="73687" rIns="73687" bIns="7368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Macam-Macam</a:t>
              </a:r>
              <a:r>
                <a:rPr lang="en-US" b="1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Takabur</a:t>
              </a:r>
              <a:endParaRPr lang="en-ID" b="1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2515796" y="440532"/>
            <a:ext cx="4112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Takabur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28229FC-146B-932B-3717-4900B3076261}"/>
              </a:ext>
            </a:extLst>
          </p:cNvPr>
          <p:cNvGrpSpPr/>
          <p:nvPr/>
        </p:nvGrpSpPr>
        <p:grpSpPr>
          <a:xfrm>
            <a:off x="322706" y="1023948"/>
            <a:ext cx="4325494" cy="995941"/>
            <a:chOff x="322706" y="1023948"/>
            <a:chExt cx="4325494" cy="99594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1D8B076-9DB2-52E1-7884-774208F1C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706" y="1023948"/>
              <a:ext cx="4249283" cy="952117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6101D6A-0D95-E9C7-470B-A4CDDE44F445}"/>
                </a:ext>
              </a:extLst>
            </p:cNvPr>
            <p:cNvGrpSpPr/>
            <p:nvPr/>
          </p:nvGrpSpPr>
          <p:grpSpPr>
            <a:xfrm>
              <a:off x="631298" y="1304115"/>
              <a:ext cx="4016902" cy="715774"/>
              <a:chOff x="441171" y="1723917"/>
              <a:chExt cx="5085465" cy="906182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3C1FA75-D0E5-9003-C5EA-99F7845368F0}"/>
                  </a:ext>
                </a:extLst>
              </p:cNvPr>
              <p:cNvSpPr txBox="1"/>
              <p:nvPr/>
            </p:nvSpPr>
            <p:spPr>
              <a:xfrm>
                <a:off x="626692" y="2201484"/>
                <a:ext cx="4899944" cy="4286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merasa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dirinya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mulia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(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hebat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pandai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dsb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.)</a:t>
                </a:r>
                <a:endParaRPr lang="en-ID" sz="16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9C1711F-2CD3-F06D-5CD1-EBE58FE1B0EF}"/>
                  </a:ext>
                </a:extLst>
              </p:cNvPr>
              <p:cNvSpPr txBox="1"/>
              <p:nvPr/>
            </p:nvSpPr>
            <p:spPr>
              <a:xfrm>
                <a:off x="441171" y="1723917"/>
                <a:ext cx="4506642" cy="467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Kamus</a:t>
                </a:r>
                <a:r>
                  <a:rPr lang="en-US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Besar</a:t>
                </a:r>
                <a:r>
                  <a:rPr lang="en-US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Bahasa Indonesia </a:t>
                </a:r>
                <a:endParaRPr lang="en-ID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AB0AB0B-8C96-FE67-324E-4CAD434B7DAD}"/>
              </a:ext>
            </a:extLst>
          </p:cNvPr>
          <p:cNvGrpSpPr/>
          <p:nvPr/>
        </p:nvGrpSpPr>
        <p:grpSpPr>
          <a:xfrm>
            <a:off x="220650" y="1976456"/>
            <a:ext cx="4590292" cy="952117"/>
            <a:chOff x="158896" y="2217589"/>
            <a:chExt cx="4590292" cy="952117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6D9B2CC-30C9-4B6A-D1B8-34FAB1BD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58896" y="2217589"/>
              <a:ext cx="4590292" cy="952117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97B1559-074D-D68A-0BD4-A70BBB292668}"/>
                </a:ext>
              </a:extLst>
            </p:cNvPr>
            <p:cNvSpPr txBox="1"/>
            <p:nvPr/>
          </p:nvSpPr>
          <p:spPr>
            <a:xfrm>
              <a:off x="551329" y="2501060"/>
              <a:ext cx="3870367" cy="396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Tanda-Tanda Orang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Takabur</a:t>
              </a:r>
              <a:endParaRPr lang="en-ID" sz="20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A09C136-5499-E05D-1AA4-6DBAFA5AA9F5}"/>
              </a:ext>
            </a:extLst>
          </p:cNvPr>
          <p:cNvGrpSpPr/>
          <p:nvPr/>
        </p:nvGrpSpPr>
        <p:grpSpPr>
          <a:xfrm>
            <a:off x="1052710" y="2659630"/>
            <a:ext cx="3158177" cy="1847485"/>
            <a:chOff x="926839" y="4212268"/>
            <a:chExt cx="3677370" cy="2151205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CE833E-370D-7773-1193-CFFA218EB326}"/>
                </a:ext>
              </a:extLst>
            </p:cNvPr>
            <p:cNvSpPr/>
            <p:nvPr/>
          </p:nvSpPr>
          <p:spPr>
            <a:xfrm>
              <a:off x="926839" y="4212268"/>
              <a:ext cx="3677370" cy="2151205"/>
            </a:xfrm>
            <a:custGeom>
              <a:avLst/>
              <a:gdLst>
                <a:gd name="connsiteX0" fmla="*/ 0 w 1911096"/>
                <a:gd name="connsiteY0" fmla="*/ 318522 h 1950568"/>
                <a:gd name="connsiteX1" fmla="*/ 318522 w 1911096"/>
                <a:gd name="connsiteY1" fmla="*/ 0 h 1950568"/>
                <a:gd name="connsiteX2" fmla="*/ 1592574 w 1911096"/>
                <a:gd name="connsiteY2" fmla="*/ 0 h 1950568"/>
                <a:gd name="connsiteX3" fmla="*/ 1911096 w 1911096"/>
                <a:gd name="connsiteY3" fmla="*/ 318522 h 1950568"/>
                <a:gd name="connsiteX4" fmla="*/ 1911096 w 1911096"/>
                <a:gd name="connsiteY4" fmla="*/ 1632046 h 1950568"/>
                <a:gd name="connsiteX5" fmla="*/ 1592574 w 1911096"/>
                <a:gd name="connsiteY5" fmla="*/ 1950568 h 1950568"/>
                <a:gd name="connsiteX6" fmla="*/ 318522 w 1911096"/>
                <a:gd name="connsiteY6" fmla="*/ 1950568 h 1950568"/>
                <a:gd name="connsiteX7" fmla="*/ 0 w 1911096"/>
                <a:gd name="connsiteY7" fmla="*/ 1632046 h 1950568"/>
                <a:gd name="connsiteX8" fmla="*/ 0 w 1911096"/>
                <a:gd name="connsiteY8" fmla="*/ 318522 h 195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1096" h="1950568">
                  <a:moveTo>
                    <a:pt x="0" y="318522"/>
                  </a:moveTo>
                  <a:cubicBezTo>
                    <a:pt x="0" y="142607"/>
                    <a:pt x="142607" y="0"/>
                    <a:pt x="318522" y="0"/>
                  </a:cubicBezTo>
                  <a:lnTo>
                    <a:pt x="1592574" y="0"/>
                  </a:lnTo>
                  <a:cubicBezTo>
                    <a:pt x="1768489" y="0"/>
                    <a:pt x="1911096" y="142607"/>
                    <a:pt x="1911096" y="318522"/>
                  </a:cubicBezTo>
                  <a:lnTo>
                    <a:pt x="1911096" y="1632046"/>
                  </a:lnTo>
                  <a:cubicBezTo>
                    <a:pt x="1911096" y="1807961"/>
                    <a:pt x="1768489" y="1950568"/>
                    <a:pt x="1592574" y="1950568"/>
                  </a:cubicBezTo>
                  <a:lnTo>
                    <a:pt x="318522" y="1950568"/>
                  </a:lnTo>
                  <a:cubicBezTo>
                    <a:pt x="142607" y="1950568"/>
                    <a:pt x="0" y="1807961"/>
                    <a:pt x="0" y="1632046"/>
                  </a:cubicBezTo>
                  <a:lnTo>
                    <a:pt x="0" y="318522"/>
                  </a:lnTo>
                  <a:close/>
                </a:path>
              </a:pathLst>
            </a:custGeom>
            <a:noFill/>
            <a:ln w="28575">
              <a:solidFill>
                <a:srgbClr val="00866C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62" tIns="182827" rIns="272362" bIns="182827" numCol="1" spcCol="1270" anchor="ctr" anchorCtr="0">
              <a:noAutofit/>
            </a:bodyPr>
            <a:lstStyle/>
            <a:p>
              <a:pPr marL="0" lvl="0" indent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400" kern="1200">
                <a:solidFill>
                  <a:schemeClr val="bg1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4663CA1-568A-7BBF-66BC-1F3F1A5FE998}"/>
                </a:ext>
              </a:extLst>
            </p:cNvPr>
            <p:cNvSpPr txBox="1"/>
            <p:nvPr/>
          </p:nvSpPr>
          <p:spPr>
            <a:xfrm>
              <a:off x="966402" y="4389722"/>
              <a:ext cx="3549079" cy="1827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suka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memuji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membanggakan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diri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sendiri</a:t>
              </a:r>
              <a:endParaRPr lang="en-US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merendahkan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orang lain</a:t>
              </a: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gemar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mencela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orang lain</a:t>
              </a: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terang-terangan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menentang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ajaran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0AA505D-D829-0791-9978-29AE17E32749}"/>
              </a:ext>
            </a:extLst>
          </p:cNvPr>
          <p:cNvGrpSpPr/>
          <p:nvPr/>
        </p:nvGrpSpPr>
        <p:grpSpPr>
          <a:xfrm>
            <a:off x="6520345" y="1304115"/>
            <a:ext cx="1934440" cy="1271958"/>
            <a:chOff x="6520345" y="1304115"/>
            <a:chExt cx="1934440" cy="1271958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C750B37-8D1B-8909-D2C4-6A5D3FBDC72A}"/>
                </a:ext>
              </a:extLst>
            </p:cNvPr>
            <p:cNvSpPr/>
            <p:nvPr/>
          </p:nvSpPr>
          <p:spPr>
            <a:xfrm>
              <a:off x="6520345" y="1304115"/>
              <a:ext cx="1934440" cy="1271958"/>
            </a:xfrm>
            <a:custGeom>
              <a:avLst/>
              <a:gdLst>
                <a:gd name="connsiteX0" fmla="*/ 0 w 2213266"/>
                <a:gd name="connsiteY0" fmla="*/ 110663 h 1106633"/>
                <a:gd name="connsiteX1" fmla="*/ 110663 w 2213266"/>
                <a:gd name="connsiteY1" fmla="*/ 0 h 1106633"/>
                <a:gd name="connsiteX2" fmla="*/ 2102603 w 2213266"/>
                <a:gd name="connsiteY2" fmla="*/ 0 h 1106633"/>
                <a:gd name="connsiteX3" fmla="*/ 2213266 w 2213266"/>
                <a:gd name="connsiteY3" fmla="*/ 110663 h 1106633"/>
                <a:gd name="connsiteX4" fmla="*/ 2213266 w 2213266"/>
                <a:gd name="connsiteY4" fmla="*/ 995970 h 1106633"/>
                <a:gd name="connsiteX5" fmla="*/ 2102603 w 2213266"/>
                <a:gd name="connsiteY5" fmla="*/ 1106633 h 1106633"/>
                <a:gd name="connsiteX6" fmla="*/ 110663 w 2213266"/>
                <a:gd name="connsiteY6" fmla="*/ 1106633 h 1106633"/>
                <a:gd name="connsiteX7" fmla="*/ 0 w 2213266"/>
                <a:gd name="connsiteY7" fmla="*/ 995970 h 1106633"/>
                <a:gd name="connsiteX8" fmla="*/ 0 w 2213266"/>
                <a:gd name="connsiteY8" fmla="*/ 110663 h 110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3266" h="1106633">
                  <a:moveTo>
                    <a:pt x="0" y="110663"/>
                  </a:moveTo>
                  <a:cubicBezTo>
                    <a:pt x="0" y="49546"/>
                    <a:pt x="49546" y="0"/>
                    <a:pt x="110663" y="0"/>
                  </a:cubicBezTo>
                  <a:lnTo>
                    <a:pt x="2102603" y="0"/>
                  </a:lnTo>
                  <a:cubicBezTo>
                    <a:pt x="2163720" y="0"/>
                    <a:pt x="2213266" y="49546"/>
                    <a:pt x="2213266" y="110663"/>
                  </a:cubicBezTo>
                  <a:lnTo>
                    <a:pt x="2213266" y="995970"/>
                  </a:lnTo>
                  <a:cubicBezTo>
                    <a:pt x="2213266" y="1057087"/>
                    <a:pt x="2163720" y="1106633"/>
                    <a:pt x="2102603" y="1106633"/>
                  </a:cubicBezTo>
                  <a:lnTo>
                    <a:pt x="110663" y="1106633"/>
                  </a:lnTo>
                  <a:cubicBezTo>
                    <a:pt x="49546" y="1106633"/>
                    <a:pt x="0" y="1057087"/>
                    <a:pt x="0" y="995970"/>
                  </a:cubicBezTo>
                  <a:lnTo>
                    <a:pt x="0" y="11066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3687" tIns="73687" rIns="73687" bIns="7368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400" kern="120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A94D55F-6AD6-A84C-EA29-29055EB25526}"/>
                </a:ext>
              </a:extLst>
            </p:cNvPr>
            <p:cNvSpPr txBox="1"/>
            <p:nvPr/>
          </p:nvSpPr>
          <p:spPr>
            <a:xfrm>
              <a:off x="6619689" y="1397623"/>
              <a:ext cx="177680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Takabur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Batin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:</a:t>
              </a:r>
            </a:p>
            <a:p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Takabur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melekat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hati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terlihat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A8A9D39-0C77-C3DA-CA44-8662F1F85923}"/>
              </a:ext>
            </a:extLst>
          </p:cNvPr>
          <p:cNvGrpSpPr/>
          <p:nvPr/>
        </p:nvGrpSpPr>
        <p:grpSpPr>
          <a:xfrm>
            <a:off x="6520345" y="2997485"/>
            <a:ext cx="1934440" cy="1271958"/>
            <a:chOff x="6520345" y="2997485"/>
            <a:chExt cx="1934440" cy="1271958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B313A20-942B-FF9C-BE84-35539BE8A24E}"/>
                </a:ext>
              </a:extLst>
            </p:cNvPr>
            <p:cNvSpPr/>
            <p:nvPr/>
          </p:nvSpPr>
          <p:spPr>
            <a:xfrm>
              <a:off x="6520345" y="2997485"/>
              <a:ext cx="1934440" cy="1271958"/>
            </a:xfrm>
            <a:custGeom>
              <a:avLst/>
              <a:gdLst>
                <a:gd name="connsiteX0" fmla="*/ 0 w 2213266"/>
                <a:gd name="connsiteY0" fmla="*/ 110663 h 1106633"/>
                <a:gd name="connsiteX1" fmla="*/ 110663 w 2213266"/>
                <a:gd name="connsiteY1" fmla="*/ 0 h 1106633"/>
                <a:gd name="connsiteX2" fmla="*/ 2102603 w 2213266"/>
                <a:gd name="connsiteY2" fmla="*/ 0 h 1106633"/>
                <a:gd name="connsiteX3" fmla="*/ 2213266 w 2213266"/>
                <a:gd name="connsiteY3" fmla="*/ 110663 h 1106633"/>
                <a:gd name="connsiteX4" fmla="*/ 2213266 w 2213266"/>
                <a:gd name="connsiteY4" fmla="*/ 995970 h 1106633"/>
                <a:gd name="connsiteX5" fmla="*/ 2102603 w 2213266"/>
                <a:gd name="connsiteY5" fmla="*/ 1106633 h 1106633"/>
                <a:gd name="connsiteX6" fmla="*/ 110663 w 2213266"/>
                <a:gd name="connsiteY6" fmla="*/ 1106633 h 1106633"/>
                <a:gd name="connsiteX7" fmla="*/ 0 w 2213266"/>
                <a:gd name="connsiteY7" fmla="*/ 995970 h 1106633"/>
                <a:gd name="connsiteX8" fmla="*/ 0 w 2213266"/>
                <a:gd name="connsiteY8" fmla="*/ 110663 h 110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3266" h="1106633">
                  <a:moveTo>
                    <a:pt x="0" y="110663"/>
                  </a:moveTo>
                  <a:cubicBezTo>
                    <a:pt x="0" y="49546"/>
                    <a:pt x="49546" y="0"/>
                    <a:pt x="110663" y="0"/>
                  </a:cubicBezTo>
                  <a:lnTo>
                    <a:pt x="2102603" y="0"/>
                  </a:lnTo>
                  <a:cubicBezTo>
                    <a:pt x="2163720" y="0"/>
                    <a:pt x="2213266" y="49546"/>
                    <a:pt x="2213266" y="110663"/>
                  </a:cubicBezTo>
                  <a:lnTo>
                    <a:pt x="2213266" y="995970"/>
                  </a:lnTo>
                  <a:cubicBezTo>
                    <a:pt x="2213266" y="1057087"/>
                    <a:pt x="2163720" y="1106633"/>
                    <a:pt x="2102603" y="1106633"/>
                  </a:cubicBezTo>
                  <a:lnTo>
                    <a:pt x="110663" y="1106633"/>
                  </a:lnTo>
                  <a:cubicBezTo>
                    <a:pt x="49546" y="1106633"/>
                    <a:pt x="0" y="1057087"/>
                    <a:pt x="0" y="995970"/>
                  </a:cubicBezTo>
                  <a:lnTo>
                    <a:pt x="0" y="11066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5C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3687" tIns="73687" rIns="73687" bIns="7368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5400" kern="12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F5892C0-C5E0-D59F-E7C2-4F8C2F81E060}"/>
                </a:ext>
              </a:extLst>
            </p:cNvPr>
            <p:cNvSpPr txBox="1"/>
            <p:nvPr/>
          </p:nvSpPr>
          <p:spPr>
            <a:xfrm>
              <a:off x="6619689" y="3100575"/>
              <a:ext cx="177680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Takabur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Lahir:</a:t>
              </a:r>
            </a:p>
            <a:p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Takabur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bentuk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perbuatan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terlihat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996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34680FE-8566-B1F5-5646-EBB76C1572DA}"/>
              </a:ext>
            </a:extLst>
          </p:cNvPr>
          <p:cNvGrpSpPr/>
          <p:nvPr/>
        </p:nvGrpSpPr>
        <p:grpSpPr>
          <a:xfrm>
            <a:off x="1774866" y="812468"/>
            <a:ext cx="5768934" cy="3171956"/>
            <a:chOff x="1774866" y="812468"/>
            <a:chExt cx="5768934" cy="317195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01F6A16-93FA-5BF2-756F-02506EA3D3D1}"/>
                </a:ext>
              </a:extLst>
            </p:cNvPr>
            <p:cNvGrpSpPr/>
            <p:nvPr/>
          </p:nvGrpSpPr>
          <p:grpSpPr>
            <a:xfrm>
              <a:off x="1774866" y="812468"/>
              <a:ext cx="5768934" cy="3171956"/>
              <a:chOff x="2366488" y="1083291"/>
              <a:chExt cx="7691912" cy="4229274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A8EBA58F-0DE0-969F-9055-FCB84CD71A15}"/>
                  </a:ext>
                </a:extLst>
              </p:cNvPr>
              <p:cNvGrpSpPr/>
              <p:nvPr/>
            </p:nvGrpSpPr>
            <p:grpSpPr>
              <a:xfrm>
                <a:off x="4455886" y="1248230"/>
                <a:ext cx="3280229" cy="1354217"/>
                <a:chOff x="3272968" y="799260"/>
                <a:chExt cx="3280229" cy="1354217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3B7ACF33-BE8E-2F7F-E58D-7F2282A86BB4}"/>
                    </a:ext>
                  </a:extLst>
                </p:cNvPr>
                <p:cNvCxnSpPr/>
                <p:nvPr/>
              </p:nvCxnSpPr>
              <p:spPr>
                <a:xfrm>
                  <a:off x="3272968" y="2061025"/>
                  <a:ext cx="3280229" cy="0"/>
                </a:xfrm>
                <a:prstGeom prst="line">
                  <a:avLst/>
                </a:prstGeom>
                <a:ln w="76200">
                  <a:solidFill>
                    <a:srgbClr val="FB380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20AC3D-B2C0-22F8-D1FF-4AA71633E749}"/>
                    </a:ext>
                  </a:extLst>
                </p:cNvPr>
                <p:cNvSpPr txBox="1"/>
                <p:nvPr/>
              </p:nvSpPr>
              <p:spPr>
                <a:xfrm>
                  <a:off x="3614053" y="799260"/>
                  <a:ext cx="2939144" cy="1354217"/>
                </a:xfrm>
                <a:prstGeom prst="rect">
                  <a:avLst/>
                </a:prstGeom>
                <a:noFill/>
                <a:ln w="762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6000" b="1" dirty="0">
                      <a:solidFill>
                        <a:srgbClr val="FB3803"/>
                      </a:solidFill>
                      <a:latin typeface="Candara" panose="020E0502030303020204" pitchFamily="34" charset="0"/>
                    </a:rPr>
                    <a:t>Bab 4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8373C83F-927B-AD11-BBB2-C84513C5C6B6}"/>
                  </a:ext>
                </a:extLst>
              </p:cNvPr>
              <p:cNvGrpSpPr/>
              <p:nvPr/>
            </p:nvGrpSpPr>
            <p:grpSpPr>
              <a:xfrm>
                <a:off x="2366488" y="1083291"/>
                <a:ext cx="7691912" cy="4229274"/>
                <a:chOff x="2366488" y="1083291"/>
                <a:chExt cx="7691912" cy="4229274"/>
              </a:xfrm>
            </p:grpSpPr>
            <p:sp>
              <p:nvSpPr>
                <p:cNvPr id="24" name="Flowchart: Process 23">
                  <a:extLst>
                    <a:ext uri="{FF2B5EF4-FFF2-40B4-BE49-F238E27FC236}">
                      <a16:creationId xmlns:a16="http://schemas.microsoft.com/office/drawing/2014/main" id="{5FE6D612-16D5-F6DF-552A-B7F94417F6C9}"/>
                    </a:ext>
                  </a:extLst>
                </p:cNvPr>
                <p:cNvSpPr/>
                <p:nvPr/>
              </p:nvSpPr>
              <p:spPr>
                <a:xfrm>
                  <a:off x="2380343" y="1088908"/>
                  <a:ext cx="7678057" cy="4223657"/>
                </a:xfrm>
                <a:prstGeom prst="flowChartProcess">
                  <a:avLst/>
                </a:prstGeom>
                <a:noFill/>
                <a:ln w="38100">
                  <a:solidFill>
                    <a:srgbClr val="FB38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/>
                </a:p>
              </p:txBody>
            </p:sp>
            <p:sp>
              <p:nvSpPr>
                <p:cNvPr id="25" name="Half Frame 24">
                  <a:extLst>
                    <a:ext uri="{FF2B5EF4-FFF2-40B4-BE49-F238E27FC236}">
                      <a16:creationId xmlns:a16="http://schemas.microsoft.com/office/drawing/2014/main" id="{F6DA4BCD-8B49-9226-7EF2-5F6197293E56}"/>
                    </a:ext>
                  </a:extLst>
                </p:cNvPr>
                <p:cNvSpPr/>
                <p:nvPr/>
              </p:nvSpPr>
              <p:spPr>
                <a:xfrm>
                  <a:off x="2366488" y="1083291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Half Frame 25">
                  <a:extLst>
                    <a:ext uri="{FF2B5EF4-FFF2-40B4-BE49-F238E27FC236}">
                      <a16:creationId xmlns:a16="http://schemas.microsoft.com/office/drawing/2014/main" id="{80B3BBAA-7D61-BC0E-0ADA-C37BFCCD0D36}"/>
                    </a:ext>
                  </a:extLst>
                </p:cNvPr>
                <p:cNvSpPr/>
                <p:nvPr/>
              </p:nvSpPr>
              <p:spPr>
                <a:xfrm rot="10800000">
                  <a:off x="9535885" y="4731992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6BA0A67-1633-E656-0ED7-CC7660BDC84C}"/>
                </a:ext>
              </a:extLst>
            </p:cNvPr>
            <p:cNvSpPr txBox="1"/>
            <p:nvPr/>
          </p:nvSpPr>
          <p:spPr>
            <a:xfrm>
              <a:off x="2079419" y="2133224"/>
              <a:ext cx="4985162" cy="1477328"/>
            </a:xfrm>
            <a:prstGeom prst="rect">
              <a:avLst/>
            </a:prstGeom>
            <a:noFill/>
            <a:ln w="762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Menghindari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Akhlak</a:t>
              </a:r>
              <a:r>
                <a:rPr lang="en-ID" sz="3000" b="1" i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i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Mazmumah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(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Tercela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)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dalam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Kehidupan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Sehari-hari</a:t>
              </a:r>
              <a:endParaRPr lang="en-ID" sz="3000" b="1" dirty="0">
                <a:solidFill>
                  <a:srgbClr val="FB3803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0121007-1DC2-6FB2-F1C4-28B4117D5CAD}"/>
              </a:ext>
            </a:extLst>
          </p:cNvPr>
          <p:cNvSpPr txBox="1"/>
          <p:nvPr/>
        </p:nvSpPr>
        <p:spPr>
          <a:xfrm>
            <a:off x="7696200" y="0"/>
            <a:ext cx="1538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005C4A"/>
                </a:solidFill>
              </a:rPr>
              <a:t>sumber</a:t>
            </a:r>
            <a:r>
              <a:rPr lang="en-US" sz="1000" dirty="0">
                <a:solidFill>
                  <a:srgbClr val="005C4A"/>
                </a:solidFill>
              </a:rPr>
              <a:t>: pexels.com</a:t>
            </a:r>
            <a:endParaRPr lang="en-ID" sz="1000" dirty="0">
              <a:solidFill>
                <a:srgbClr val="005C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5000" r="7000"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2336267" y="438150"/>
            <a:ext cx="4471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Dalil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Takabur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800" u="sng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" name="Text Box 1">
            <a:extLst>
              <a:ext uri="{FF2B5EF4-FFF2-40B4-BE49-F238E27FC236}">
                <a16:creationId xmlns:a16="http://schemas.microsoft.com/office/drawing/2014/main" id="{4A8A3840-F5B8-E80B-96E4-874004AEE929}"/>
              </a:ext>
            </a:extLst>
          </p:cNvPr>
          <p:cNvSpPr txBox="1"/>
          <p:nvPr/>
        </p:nvSpPr>
        <p:spPr>
          <a:xfrm>
            <a:off x="838200" y="1164416"/>
            <a:ext cx="7195448" cy="133113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ar-S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وَاِذْ قُلْنَا لِلْمَلٰۤىِٕكَةِ اسْجُدُوْا لِاٰدَمَ فَسَجَدُوْٓا اِلَّآ اِبْلِيْسَۗ  اَبٰى وَاسْتَكْبَرَۖ وَكَانَ مِنَ الْكٰفِرِيْنَ ﴿البقرة: </a:t>
            </a:r>
            <a:r>
              <a:rPr lang="ar-SA" sz="2800" dirty="0"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٣٤﴾</a:t>
            </a:r>
            <a:endParaRPr lang="en-ID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8D5A73-BE4D-B6C1-B171-5883A389EC6F}"/>
              </a:ext>
            </a:extLst>
          </p:cNvPr>
          <p:cNvSpPr txBox="1"/>
          <p:nvPr/>
        </p:nvSpPr>
        <p:spPr>
          <a:xfrm>
            <a:off x="642248" y="2725478"/>
            <a:ext cx="7511152" cy="1294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(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Ingatlah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)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ketika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Kami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berfirman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para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malaikat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, “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Sujudlah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kamu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Adam!”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Maka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mereka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pun sujud,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kecuali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Iblis.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Ia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menolaknya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dan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menyombongkan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diri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, dan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ia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termasuk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golongan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kafir.</a:t>
            </a:r>
            <a:r>
              <a:rPr lang="ar-SA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(Q.S. Al-Baqarah/2: 34)</a:t>
            </a:r>
            <a:endParaRPr lang="en-ID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215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D86DDAB1-9DB0-B20C-1A80-3052295A84E6}"/>
              </a:ext>
            </a:extLst>
          </p:cNvPr>
          <p:cNvGrpSpPr/>
          <p:nvPr/>
        </p:nvGrpSpPr>
        <p:grpSpPr>
          <a:xfrm>
            <a:off x="-381000" y="285750"/>
            <a:ext cx="9144000" cy="4117939"/>
            <a:chOff x="-1901088" y="222586"/>
            <a:chExt cx="12020474" cy="5413339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E05CF032-C897-F4D5-54A3-422703D86AEF}"/>
                </a:ext>
              </a:extLst>
            </p:cNvPr>
            <p:cNvGrpSpPr/>
            <p:nvPr/>
          </p:nvGrpSpPr>
          <p:grpSpPr>
            <a:xfrm>
              <a:off x="2402863" y="1481959"/>
              <a:ext cx="7716523" cy="3163806"/>
              <a:chOff x="2402863" y="1612588"/>
              <a:chExt cx="7716523" cy="3163806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3A39B96-0EA9-CB9A-4DDE-079E1F737053}"/>
                  </a:ext>
                </a:extLst>
              </p:cNvPr>
              <p:cNvSpPr/>
              <p:nvPr/>
            </p:nvSpPr>
            <p:spPr>
              <a:xfrm>
                <a:off x="2482333" y="1612588"/>
                <a:ext cx="7637053" cy="680669"/>
              </a:xfrm>
              <a:custGeom>
                <a:avLst/>
                <a:gdLst>
                  <a:gd name="connsiteX0" fmla="*/ 0 w 8026474"/>
                  <a:gd name="connsiteY0" fmla="*/ 0 h 1185575"/>
                  <a:gd name="connsiteX1" fmla="*/ 8026474 w 8026474"/>
                  <a:gd name="connsiteY1" fmla="*/ 0 h 1185575"/>
                  <a:gd name="connsiteX2" fmla="*/ 8026474 w 8026474"/>
                  <a:gd name="connsiteY2" fmla="*/ 1185575 h 1185575"/>
                  <a:gd name="connsiteX3" fmla="*/ 0 w 8026474"/>
                  <a:gd name="connsiteY3" fmla="*/ 1185575 h 1185575"/>
                  <a:gd name="connsiteX4" fmla="*/ 0 w 8026474"/>
                  <a:gd name="connsiteY4" fmla="*/ 0 h 118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26474" h="1185575">
                    <a:moveTo>
                      <a:pt x="0" y="0"/>
                    </a:moveTo>
                    <a:lnTo>
                      <a:pt x="8026474" y="0"/>
                    </a:lnTo>
                    <a:lnTo>
                      <a:pt x="8026474" y="1185575"/>
                    </a:lnTo>
                    <a:lnTo>
                      <a:pt x="0" y="118557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41050" tIns="50800" rIns="50800" bIns="50800" numCol="1" spcCol="1270" anchor="ctr" anchorCtr="0">
                <a:noAutofit/>
              </a:bodyPr>
              <a:lstStyle/>
              <a:p>
                <a:pPr lvl="0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8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erugikan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diri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sendiri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karena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tidak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ada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keinginan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untuk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memperbaiki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diri</a:t>
                </a:r>
                <a:endParaRPr lang="en-ID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9C3422B-D585-7800-3652-57E19EB7C222}"/>
                  </a:ext>
                </a:extLst>
              </p:cNvPr>
              <p:cNvSpPr/>
              <p:nvPr/>
            </p:nvSpPr>
            <p:spPr>
              <a:xfrm>
                <a:off x="2697348" y="2688246"/>
                <a:ext cx="7391678" cy="900948"/>
              </a:xfrm>
              <a:custGeom>
                <a:avLst/>
                <a:gdLst>
                  <a:gd name="connsiteX0" fmla="*/ 0 w 7576220"/>
                  <a:gd name="connsiteY0" fmla="*/ 0 h 1185575"/>
                  <a:gd name="connsiteX1" fmla="*/ 7576220 w 7576220"/>
                  <a:gd name="connsiteY1" fmla="*/ 0 h 1185575"/>
                  <a:gd name="connsiteX2" fmla="*/ 7576220 w 7576220"/>
                  <a:gd name="connsiteY2" fmla="*/ 1185575 h 1185575"/>
                  <a:gd name="connsiteX3" fmla="*/ 0 w 7576220"/>
                  <a:gd name="connsiteY3" fmla="*/ 1185575 h 1185575"/>
                  <a:gd name="connsiteX4" fmla="*/ 0 w 7576220"/>
                  <a:gd name="connsiteY4" fmla="*/ 0 h 118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76220" h="1185575">
                    <a:moveTo>
                      <a:pt x="0" y="0"/>
                    </a:moveTo>
                    <a:lnTo>
                      <a:pt x="7576220" y="0"/>
                    </a:lnTo>
                    <a:lnTo>
                      <a:pt x="7576220" y="1185575"/>
                    </a:lnTo>
                    <a:lnTo>
                      <a:pt x="0" y="118557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41050" tIns="50800" rIns="50800" bIns="50800" numCol="1" spcCol="1270" anchor="ctr" anchorCtr="0">
                <a:noAutofit/>
              </a:bodyPr>
              <a:lstStyle/>
              <a:p>
                <a:pPr marL="0" lvl="0" indent="0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rusaknya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hubungan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silaturahim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sz="18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sesama</a:t>
                </a:r>
                <a:endParaRPr lang="en-ID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0828CE7-4040-A578-69F3-A5AF3F7DBD35}"/>
                  </a:ext>
                </a:extLst>
              </p:cNvPr>
              <p:cNvSpPr/>
              <p:nvPr/>
            </p:nvSpPr>
            <p:spPr>
              <a:xfrm>
                <a:off x="2402863" y="4054172"/>
                <a:ext cx="7391678" cy="722222"/>
              </a:xfrm>
              <a:custGeom>
                <a:avLst/>
                <a:gdLst>
                  <a:gd name="connsiteX0" fmla="*/ 0 w 8007176"/>
                  <a:gd name="connsiteY0" fmla="*/ 0 h 1185575"/>
                  <a:gd name="connsiteX1" fmla="*/ 8007176 w 8007176"/>
                  <a:gd name="connsiteY1" fmla="*/ 0 h 1185575"/>
                  <a:gd name="connsiteX2" fmla="*/ 8007176 w 8007176"/>
                  <a:gd name="connsiteY2" fmla="*/ 1185575 h 1185575"/>
                  <a:gd name="connsiteX3" fmla="*/ 0 w 8007176"/>
                  <a:gd name="connsiteY3" fmla="*/ 1185575 h 1185575"/>
                  <a:gd name="connsiteX4" fmla="*/ 0 w 8007176"/>
                  <a:gd name="connsiteY4" fmla="*/ 0 h 118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7176" h="1185575">
                    <a:moveTo>
                      <a:pt x="0" y="0"/>
                    </a:moveTo>
                    <a:lnTo>
                      <a:pt x="8007176" y="0"/>
                    </a:lnTo>
                    <a:lnTo>
                      <a:pt x="8007176" y="1185575"/>
                    </a:lnTo>
                    <a:lnTo>
                      <a:pt x="0" y="118557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41050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mendapat</a:t>
                </a:r>
                <a:r>
                  <a:rPr lang="en-US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kesengsaraan</a:t>
                </a:r>
                <a:r>
                  <a:rPr lang="en-US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hidup</a:t>
                </a:r>
                <a:r>
                  <a:rPr lang="en-US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di dunia dan </a:t>
                </a: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akhirat</a:t>
                </a:r>
                <a:endParaRPr lang="en-ID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6424B25-A7BE-8516-4D5C-C2FA097273EE}"/>
                </a:ext>
              </a:extLst>
            </p:cNvPr>
            <p:cNvGrpSpPr/>
            <p:nvPr/>
          </p:nvGrpSpPr>
          <p:grpSpPr>
            <a:xfrm>
              <a:off x="-1901088" y="222586"/>
              <a:ext cx="5705764" cy="5413339"/>
              <a:chOff x="-2695090" y="300180"/>
              <a:chExt cx="6390076" cy="6062580"/>
            </a:xfrm>
          </p:grpSpPr>
          <p:sp>
            <p:nvSpPr>
              <p:cNvPr id="35" name="Block Arc 34">
                <a:extLst>
                  <a:ext uri="{FF2B5EF4-FFF2-40B4-BE49-F238E27FC236}">
                    <a16:creationId xmlns:a16="http://schemas.microsoft.com/office/drawing/2014/main" id="{AAB02D0E-F942-0FB0-AADE-248EFA2B6C60}"/>
                  </a:ext>
                </a:extLst>
              </p:cNvPr>
              <p:cNvSpPr/>
              <p:nvPr/>
            </p:nvSpPr>
            <p:spPr>
              <a:xfrm>
                <a:off x="-2695090" y="300180"/>
                <a:ext cx="6062581" cy="6062580"/>
              </a:xfrm>
              <a:prstGeom prst="blockArc">
                <a:avLst>
                  <a:gd name="adj1" fmla="val 18900000"/>
                  <a:gd name="adj2" fmla="val 2700000"/>
                  <a:gd name="adj3" fmla="val 271"/>
                </a:avLst>
              </a:prstGeom>
              <a:ln w="76200">
                <a:solidFill>
                  <a:srgbClr val="005C4A"/>
                </a:solidFill>
              </a:ln>
            </p:spPr>
            <p:style>
              <a:lnRef idx="2">
                <a:scrgbClr r="0" g="0" b="0"/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ID" dirty="0"/>
              </a:p>
            </p:txBody>
          </p: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48E32CCD-7763-0E31-E938-1BF8D8B0895F}"/>
                  </a:ext>
                </a:extLst>
              </p:cNvPr>
              <p:cNvGrpSpPr/>
              <p:nvPr/>
            </p:nvGrpSpPr>
            <p:grpSpPr>
              <a:xfrm>
                <a:off x="2454847" y="1634428"/>
                <a:ext cx="1240139" cy="3639975"/>
                <a:chOff x="2556447" y="1634428"/>
                <a:chExt cx="1240139" cy="3639975"/>
              </a:xfrm>
            </p:grpSpPr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465E3301-A4BE-8955-7DB3-EAB9301199B3}"/>
                    </a:ext>
                  </a:extLst>
                </p:cNvPr>
                <p:cNvSpPr/>
                <p:nvPr/>
              </p:nvSpPr>
              <p:spPr>
                <a:xfrm>
                  <a:off x="2647463" y="1634428"/>
                  <a:ext cx="908710" cy="908711"/>
                </a:xfrm>
                <a:prstGeom prst="ellipse">
                  <a:avLst/>
                </a:prstGeom>
                <a:solidFill>
                  <a:srgbClr val="EF5361"/>
                </a:solidFill>
                <a:ln w="28575"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r>
                    <a:rPr lang="en-US" sz="28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1</a:t>
                  </a:r>
                  <a:endParaRPr lang="en-ID" sz="28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7583ED84-1EBE-1C13-5EBC-FD56CC85948D}"/>
                    </a:ext>
                  </a:extLst>
                </p:cNvPr>
                <p:cNvSpPr/>
                <p:nvPr/>
              </p:nvSpPr>
              <p:spPr>
                <a:xfrm>
                  <a:off x="2887876" y="2985860"/>
                  <a:ext cx="908710" cy="908711"/>
                </a:xfrm>
                <a:prstGeom prst="ellipse">
                  <a:avLst/>
                </a:prstGeom>
                <a:solidFill>
                  <a:srgbClr val="EF5361"/>
                </a:solidFill>
                <a:ln w="28575"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r>
                    <a:rPr lang="en-US" sz="28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2</a:t>
                  </a:r>
                  <a:endParaRPr lang="en-ID" sz="28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EE4A45F7-9664-3B9A-986C-BF61667524C6}"/>
                    </a:ext>
                  </a:extLst>
                </p:cNvPr>
                <p:cNvSpPr/>
                <p:nvPr/>
              </p:nvSpPr>
              <p:spPr>
                <a:xfrm>
                  <a:off x="2556447" y="4365692"/>
                  <a:ext cx="908712" cy="908711"/>
                </a:xfrm>
                <a:prstGeom prst="ellipse">
                  <a:avLst/>
                </a:prstGeom>
                <a:solidFill>
                  <a:srgbClr val="EF5361"/>
                </a:solidFill>
                <a:ln w="28575"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r>
                    <a:rPr lang="en-US" sz="28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3</a:t>
                  </a:r>
                  <a:endParaRPr lang="en-ID" sz="28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</p:grpSp>
      </p:grpSp>
      <p:sp>
        <p:nvSpPr>
          <p:cNvPr id="43" name="TextBox 42">
            <a:hlinkClick r:id="rId3" action="ppaction://hlinksldjump"/>
            <a:extLst>
              <a:ext uri="{FF2B5EF4-FFF2-40B4-BE49-F238E27FC236}">
                <a16:creationId xmlns:a16="http://schemas.microsoft.com/office/drawing/2014/main" id="{2915AE37-D436-3762-D66E-06D02B63A181}"/>
              </a:ext>
            </a:extLst>
          </p:cNvPr>
          <p:cNvSpPr txBox="1"/>
          <p:nvPr/>
        </p:nvSpPr>
        <p:spPr>
          <a:xfrm>
            <a:off x="385798" y="2038350"/>
            <a:ext cx="2576403" cy="4247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Bahaya</a:t>
            </a:r>
            <a:r>
              <a:rPr lang="en-US" sz="24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Takabur</a:t>
            </a:r>
            <a:endParaRPr lang="en-ID" sz="24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9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32A0DFE-9640-CB1A-41C0-C7DE4B7116E3}"/>
              </a:ext>
            </a:extLst>
          </p:cNvPr>
          <p:cNvSpPr/>
          <p:nvPr/>
        </p:nvSpPr>
        <p:spPr>
          <a:xfrm>
            <a:off x="2092881" y="-18411"/>
            <a:ext cx="6517719" cy="4381980"/>
          </a:xfrm>
          <a:prstGeom prst="rect">
            <a:avLst/>
          </a:prstGeom>
          <a:noFill/>
        </p:spPr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D6D2F37-1780-1BB4-226A-1BC7DBF312D0}"/>
              </a:ext>
            </a:extLst>
          </p:cNvPr>
          <p:cNvGrpSpPr/>
          <p:nvPr/>
        </p:nvGrpSpPr>
        <p:grpSpPr>
          <a:xfrm>
            <a:off x="2667000" y="713124"/>
            <a:ext cx="3740383" cy="3782710"/>
            <a:chOff x="2701808" y="713124"/>
            <a:chExt cx="3740383" cy="3782710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9981AAB-50C7-8083-3656-8E4BFF43AACC}"/>
                </a:ext>
              </a:extLst>
            </p:cNvPr>
            <p:cNvSpPr/>
            <p:nvPr/>
          </p:nvSpPr>
          <p:spPr>
            <a:xfrm>
              <a:off x="2701808" y="755451"/>
              <a:ext cx="3740383" cy="374038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242777" y="3702893"/>
                  </a:moveTo>
                  <a:arcTo wR="1870191" hR="1870191" stAng="4710508" swAng="1378984"/>
                </a:path>
              </a:pathLst>
            </a:custGeom>
            <a:noFill/>
            <a:ln w="57150">
              <a:solidFill>
                <a:srgbClr val="9FD661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53BACA8-5CBF-E8C6-C8D2-64D1AF02FE50}"/>
                </a:ext>
              </a:extLst>
            </p:cNvPr>
            <p:cNvGrpSpPr/>
            <p:nvPr/>
          </p:nvGrpSpPr>
          <p:grpSpPr>
            <a:xfrm>
              <a:off x="2701808" y="713124"/>
              <a:ext cx="3740383" cy="3782710"/>
              <a:chOff x="2701808" y="715755"/>
              <a:chExt cx="3740383" cy="3782710"/>
            </a:xfrm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592BC0D-43F4-4297-43F5-A6265DADBA34}"/>
                  </a:ext>
                </a:extLst>
              </p:cNvPr>
              <p:cNvSpPr/>
              <p:nvPr/>
            </p:nvSpPr>
            <p:spPr>
              <a:xfrm>
                <a:off x="2701808" y="758082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2599340" y="147995"/>
                    </a:moveTo>
                    <a:arcTo wR="1870191" hR="1870191" stAng="17576819" swAng="1964247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469251F9-6A1B-C44A-1903-B3D5E80E2A0B}"/>
                  </a:ext>
                </a:extLst>
              </p:cNvPr>
              <p:cNvSpPr/>
              <p:nvPr/>
            </p:nvSpPr>
            <p:spPr>
              <a:xfrm>
                <a:off x="2701808" y="758082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737790" y="1771742"/>
                    </a:moveTo>
                    <a:arcTo wR="1870191" hR="1870191" stAng="21418949" swAng="2198385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ID" dirty="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6EEF5FA-E1DC-7C88-11A0-54A294F93054}"/>
                  </a:ext>
                </a:extLst>
              </p:cNvPr>
              <p:cNvSpPr/>
              <p:nvPr/>
            </p:nvSpPr>
            <p:spPr>
              <a:xfrm>
                <a:off x="2701808" y="715755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12871" y="2905744"/>
                    </a:moveTo>
                    <a:arcTo wR="1870191" hR="1870191" stAng="8782666" swAng="2198385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ID" dirty="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B4FA36B-9CD2-5E59-0495-182127FAB223}"/>
                  </a:ext>
                </a:extLst>
              </p:cNvPr>
              <p:cNvSpPr/>
              <p:nvPr/>
            </p:nvSpPr>
            <p:spPr>
              <a:xfrm>
                <a:off x="2701808" y="758082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25515" y="815870"/>
                    </a:moveTo>
                    <a:arcTo wR="1870191" hR="1870191" stAng="12858933" swAng="1964247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0D6F924-1218-283D-B567-0694BF002F0B}"/>
              </a:ext>
            </a:extLst>
          </p:cNvPr>
          <p:cNvGrpSpPr/>
          <p:nvPr/>
        </p:nvGrpSpPr>
        <p:grpSpPr>
          <a:xfrm>
            <a:off x="1935315" y="284222"/>
            <a:ext cx="5129489" cy="4211612"/>
            <a:chOff x="1940409" y="341338"/>
            <a:chExt cx="5129489" cy="4211612"/>
          </a:xfrm>
        </p:grpSpPr>
        <p:sp>
          <p:nvSpPr>
            <p:cNvPr id="23" name="TextBox 22">
              <a:hlinkClick r:id="rId3" action="ppaction://hlinksldjump"/>
              <a:extLst>
                <a:ext uri="{FF2B5EF4-FFF2-40B4-BE49-F238E27FC236}">
                  <a16:creationId xmlns:a16="http://schemas.microsoft.com/office/drawing/2014/main" id="{106D632D-1FD1-1E87-9C4E-42727B08D86B}"/>
                </a:ext>
              </a:extLst>
            </p:cNvPr>
            <p:cNvSpPr txBox="1"/>
            <p:nvPr/>
          </p:nvSpPr>
          <p:spPr>
            <a:xfrm>
              <a:off x="3337893" y="2059529"/>
              <a:ext cx="246821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Manfaat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Menghindari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Sikap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Takabur</a:t>
              </a:r>
              <a:endParaRPr lang="en-ID" sz="20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1E31CCC-1968-BA33-71D7-9FB2520CD152}"/>
                </a:ext>
              </a:extLst>
            </p:cNvPr>
            <p:cNvSpPr/>
            <p:nvPr/>
          </p:nvSpPr>
          <p:spPr>
            <a:xfrm>
              <a:off x="1940409" y="1617654"/>
              <a:ext cx="1572172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terhindar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azab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20F7546-3996-B907-4EC3-138A7328F4E3}"/>
                </a:ext>
              </a:extLst>
            </p:cNvPr>
            <p:cNvSpPr/>
            <p:nvPr/>
          </p:nvSpPr>
          <p:spPr>
            <a:xfrm>
              <a:off x="3657600" y="341338"/>
              <a:ext cx="1840126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enyadari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hanya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 Yang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Mahahebat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B916B03-103C-8F22-3859-E6D6DBD8897C}"/>
                </a:ext>
              </a:extLst>
            </p:cNvPr>
            <p:cNvSpPr/>
            <p:nvPr/>
          </p:nvSpPr>
          <p:spPr>
            <a:xfrm>
              <a:off x="5497726" y="1638266"/>
              <a:ext cx="1572172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tumbuh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sikap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tawaduk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AA753C4-12DF-CCDC-EB57-9563EE97AA99}"/>
                </a:ext>
              </a:extLst>
            </p:cNvPr>
            <p:cNvSpPr/>
            <p:nvPr/>
          </p:nvSpPr>
          <p:spPr>
            <a:xfrm>
              <a:off x="2700122" y="3617938"/>
              <a:ext cx="1572172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disenangi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banyak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orang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0A9C3AD-4ACA-51A8-0C5F-2DF27E018559}"/>
                </a:ext>
              </a:extLst>
            </p:cNvPr>
            <p:cNvSpPr/>
            <p:nvPr/>
          </p:nvSpPr>
          <p:spPr>
            <a:xfrm>
              <a:off x="4881894" y="3617938"/>
              <a:ext cx="1593454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hawa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nafsu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terkendali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12686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32A0DFE-9640-CB1A-41C0-C7DE4B7116E3}"/>
              </a:ext>
            </a:extLst>
          </p:cNvPr>
          <p:cNvSpPr/>
          <p:nvPr/>
        </p:nvSpPr>
        <p:spPr>
          <a:xfrm>
            <a:off x="2092881" y="-42474"/>
            <a:ext cx="6517719" cy="4381980"/>
          </a:xfrm>
          <a:prstGeom prst="rect">
            <a:avLst/>
          </a:prstGeom>
          <a:noFill/>
        </p:spPr>
      </p:sp>
      <p:sp>
        <p:nvSpPr>
          <p:cNvPr id="32" name="Rectangle 31">
            <a:hlinkClick r:id="rId3" action="ppaction://hlinksldjump"/>
            <a:extLst>
              <a:ext uri="{FF2B5EF4-FFF2-40B4-BE49-F238E27FC236}">
                <a16:creationId xmlns:a16="http://schemas.microsoft.com/office/drawing/2014/main" id="{93D4300F-2807-7155-2D36-CEBE6160611D}"/>
              </a:ext>
            </a:extLst>
          </p:cNvPr>
          <p:cNvSpPr/>
          <p:nvPr/>
        </p:nvSpPr>
        <p:spPr>
          <a:xfrm>
            <a:off x="1991614" y="440532"/>
            <a:ext cx="51607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Cara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Menghindari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Takabur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DBEFA10-628A-2786-2981-68FA49A1837B}"/>
              </a:ext>
            </a:extLst>
          </p:cNvPr>
          <p:cNvGrpSpPr/>
          <p:nvPr/>
        </p:nvGrpSpPr>
        <p:grpSpPr>
          <a:xfrm>
            <a:off x="2667479" y="2472924"/>
            <a:ext cx="1877684" cy="1877680"/>
            <a:chOff x="3399333" y="3450714"/>
            <a:chExt cx="2658668" cy="2658662"/>
          </a:xfrm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EC5FB46E-9804-8A22-77FB-649FEA47E187}"/>
                </a:ext>
              </a:extLst>
            </p:cNvPr>
            <p:cNvSpPr/>
            <p:nvPr/>
          </p:nvSpPr>
          <p:spPr>
            <a:xfrm>
              <a:off x="3399333" y="345071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005024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83663" tIns="583662" rIns="583663" bIns="583662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000" kern="1200">
                <a:solidFill>
                  <a:srgbClr val="005024"/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709FFF4-1FB8-675F-5C8A-A2E3F902A59D}"/>
                </a:ext>
              </a:extLst>
            </p:cNvPr>
            <p:cNvSpPr txBox="1"/>
            <p:nvPr/>
          </p:nvSpPr>
          <p:spPr>
            <a:xfrm>
              <a:off x="3665858" y="4253838"/>
              <a:ext cx="2125617" cy="1176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005024"/>
                  </a:solidFill>
                  <a:latin typeface="Candara" panose="020E0502030303020204" pitchFamily="34" charset="0"/>
                </a:rPr>
                <a:t>tidak</a:t>
              </a:r>
              <a:r>
                <a:rPr lang="en-US" sz="1600" b="1" dirty="0">
                  <a:solidFill>
                    <a:srgbClr val="005024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024"/>
                  </a:solidFill>
                  <a:latin typeface="Candara" panose="020E0502030303020204" pitchFamily="34" charset="0"/>
                </a:rPr>
                <a:t>memamerkan</a:t>
              </a:r>
              <a:r>
                <a:rPr lang="en-US" sz="1600" b="1" dirty="0">
                  <a:solidFill>
                    <a:srgbClr val="005024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024"/>
                  </a:solidFill>
                  <a:latin typeface="Candara" panose="020E0502030303020204" pitchFamily="34" charset="0"/>
                </a:rPr>
                <a:t>kekayaan</a:t>
              </a:r>
              <a:endParaRPr lang="en-ID" sz="1600" b="1" dirty="0">
                <a:solidFill>
                  <a:srgbClr val="005024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F7D6A43C-875E-1816-FB64-7ACECDA46428}"/>
              </a:ext>
            </a:extLst>
          </p:cNvPr>
          <p:cNvGrpSpPr/>
          <p:nvPr/>
        </p:nvGrpSpPr>
        <p:grpSpPr>
          <a:xfrm>
            <a:off x="4598837" y="2472924"/>
            <a:ext cx="1877684" cy="1877680"/>
            <a:chOff x="6133999" y="3450714"/>
            <a:chExt cx="2658668" cy="2658662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5D57A99-D19B-9B8F-4368-436AD5F54DDC}"/>
                </a:ext>
              </a:extLst>
            </p:cNvPr>
            <p:cNvSpPr/>
            <p:nvPr/>
          </p:nvSpPr>
          <p:spPr>
            <a:xfrm>
              <a:off x="6133999" y="345071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00B050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637003" tIns="637002" rIns="637003" bIns="637002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800" kern="1200" dirty="0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50754A6-4F3D-5F93-7DB6-EA0B4CBF59CA}"/>
                </a:ext>
              </a:extLst>
            </p:cNvPr>
            <p:cNvSpPr txBox="1"/>
            <p:nvPr/>
          </p:nvSpPr>
          <p:spPr>
            <a:xfrm>
              <a:off x="6197964" y="4253838"/>
              <a:ext cx="2487488" cy="1176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00B050"/>
                  </a:solidFill>
                  <a:latin typeface="Candara" panose="020E0502030303020204" pitchFamily="34" charset="0"/>
                </a:rPr>
                <a:t>tidak</a:t>
              </a:r>
              <a:r>
                <a:rPr lang="en-US" sz="1600" b="1" dirty="0">
                  <a:solidFill>
                    <a:srgbClr val="00B05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B050"/>
                  </a:solidFill>
                  <a:latin typeface="Candara" panose="020E0502030303020204" pitchFamily="34" charset="0"/>
                </a:rPr>
                <a:t>membanggakan</a:t>
              </a:r>
              <a:r>
                <a:rPr lang="en-US" sz="1600" b="1" dirty="0">
                  <a:solidFill>
                    <a:srgbClr val="00B05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B050"/>
                  </a:solidFill>
                  <a:latin typeface="Candara" panose="020E0502030303020204" pitchFamily="34" charset="0"/>
                </a:rPr>
                <a:t>nasab</a:t>
              </a:r>
              <a:r>
                <a:rPr lang="en-US" sz="1600" b="1" dirty="0">
                  <a:solidFill>
                    <a:srgbClr val="00B050"/>
                  </a:solidFill>
                  <a:latin typeface="Candara" panose="020E0502030303020204" pitchFamily="34" charset="0"/>
                </a:rPr>
                <a:t>/</a:t>
              </a:r>
              <a:r>
                <a:rPr lang="en-US" sz="1600" b="1" dirty="0" err="1">
                  <a:solidFill>
                    <a:srgbClr val="00B050"/>
                  </a:solidFill>
                  <a:latin typeface="Candara" panose="020E0502030303020204" pitchFamily="34" charset="0"/>
                </a:rPr>
                <a:t>keturunan</a:t>
              </a:r>
              <a:endParaRPr lang="en-ID" sz="1600" b="1" dirty="0">
                <a:solidFill>
                  <a:srgbClr val="00B050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62FFA1E-D105-66BE-0C93-3D495DD79124}"/>
              </a:ext>
            </a:extLst>
          </p:cNvPr>
          <p:cNvGrpSpPr/>
          <p:nvPr/>
        </p:nvGrpSpPr>
        <p:grpSpPr>
          <a:xfrm>
            <a:off x="1701800" y="1220616"/>
            <a:ext cx="1877684" cy="1877680"/>
            <a:chOff x="2032000" y="1677534"/>
            <a:chExt cx="2658668" cy="2658662"/>
          </a:xfrm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AE32866-3886-E8E1-1972-221F61AD80C2}"/>
                </a:ext>
              </a:extLst>
            </p:cNvPr>
            <p:cNvSpPr/>
            <p:nvPr/>
          </p:nvSpPr>
          <p:spPr>
            <a:xfrm>
              <a:off x="2032000" y="167753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005C4A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83663" tIns="583662" rIns="583663" bIns="583662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000" kern="120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B45BE142-4E70-520A-6A08-9AA3F3F8E6F7}"/>
                </a:ext>
              </a:extLst>
            </p:cNvPr>
            <p:cNvSpPr txBox="1"/>
            <p:nvPr/>
          </p:nvSpPr>
          <p:spPr>
            <a:xfrm>
              <a:off x="2336524" y="2480658"/>
              <a:ext cx="2125617" cy="1176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merasa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paling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benar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/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mulia</a:t>
              </a:r>
              <a:endParaRPr lang="en-ID" sz="16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3760B821-CDAB-53C6-EC7E-7A38ED43FE16}"/>
              </a:ext>
            </a:extLst>
          </p:cNvPr>
          <p:cNvGrpSpPr/>
          <p:nvPr/>
        </p:nvGrpSpPr>
        <p:grpSpPr>
          <a:xfrm>
            <a:off x="3633158" y="1220616"/>
            <a:ext cx="1877684" cy="1877680"/>
            <a:chOff x="4766666" y="1677534"/>
            <a:chExt cx="2658668" cy="2658662"/>
          </a:xfrm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41BCEE1-E433-32B6-08D4-4927A723B1DD}"/>
                </a:ext>
              </a:extLst>
            </p:cNvPr>
            <p:cNvSpPr/>
            <p:nvPr/>
          </p:nvSpPr>
          <p:spPr>
            <a:xfrm>
              <a:off x="4766666" y="167753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92D050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83663" tIns="583662" rIns="583663" bIns="583662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000" kern="1200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2816F6D-9CB9-37E8-05DE-A257A491D232}"/>
                </a:ext>
              </a:extLst>
            </p:cNvPr>
            <p:cNvSpPr txBox="1"/>
            <p:nvPr/>
          </p:nvSpPr>
          <p:spPr>
            <a:xfrm>
              <a:off x="5033975" y="2511706"/>
              <a:ext cx="2125617" cy="1176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A7D870"/>
                  </a:solidFill>
                  <a:latin typeface="Candara" panose="020E0502030303020204" pitchFamily="34" charset="0"/>
                </a:rPr>
                <a:t>terbuka</a:t>
              </a:r>
              <a:r>
                <a:rPr lang="en-US" sz="1600" b="1" dirty="0">
                  <a:solidFill>
                    <a:srgbClr val="A7D87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A7D870"/>
                  </a:solidFill>
                  <a:latin typeface="Candara" panose="020E0502030303020204" pitchFamily="34" charset="0"/>
                </a:rPr>
                <a:t>menerima</a:t>
              </a:r>
              <a:r>
                <a:rPr lang="en-US" sz="1600" b="1" dirty="0">
                  <a:solidFill>
                    <a:srgbClr val="A7D87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A7D870"/>
                  </a:solidFill>
                  <a:latin typeface="Candara" panose="020E0502030303020204" pitchFamily="34" charset="0"/>
                </a:rPr>
                <a:t>kritik</a:t>
              </a:r>
              <a:endParaRPr lang="en-ID" sz="1600" b="1" dirty="0">
                <a:solidFill>
                  <a:srgbClr val="A7D870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480781A-3F76-DA91-46C2-C4BF8B905649}"/>
              </a:ext>
            </a:extLst>
          </p:cNvPr>
          <p:cNvGrpSpPr/>
          <p:nvPr/>
        </p:nvGrpSpPr>
        <p:grpSpPr>
          <a:xfrm>
            <a:off x="5564516" y="1220616"/>
            <a:ext cx="1877684" cy="1877680"/>
            <a:chOff x="7501332" y="1677534"/>
            <a:chExt cx="2658668" cy="2658662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3EA9DFD-BEAC-92CE-64F8-F3A8195EE5A7}"/>
                </a:ext>
              </a:extLst>
            </p:cNvPr>
            <p:cNvSpPr/>
            <p:nvPr/>
          </p:nvSpPr>
          <p:spPr>
            <a:xfrm>
              <a:off x="7501332" y="167753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4F7620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637003" tIns="637002" rIns="637003" bIns="637002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800" kern="1200" dirty="0">
                <a:solidFill>
                  <a:srgbClr val="4F7620"/>
                </a:solidFill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57A5B89-CF1C-A566-8B69-E2079B490050}"/>
                </a:ext>
              </a:extLst>
            </p:cNvPr>
            <p:cNvSpPr txBox="1"/>
            <p:nvPr/>
          </p:nvSpPr>
          <p:spPr>
            <a:xfrm>
              <a:off x="7767857" y="2344601"/>
              <a:ext cx="2125617" cy="1525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terbiasa</a:t>
              </a:r>
              <a:r>
                <a:rPr lang="en-US" sz="1600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mengucapkan</a:t>
              </a:r>
              <a:r>
                <a:rPr lang="en-US" sz="1600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 “</a:t>
              </a:r>
              <a:r>
                <a:rPr lang="en-US" sz="1600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tolong</a:t>
              </a:r>
              <a:r>
                <a:rPr lang="en-US" sz="1600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” dan “</a:t>
              </a:r>
              <a:r>
                <a:rPr lang="en-US" sz="1600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terima</a:t>
              </a:r>
              <a:r>
                <a:rPr lang="en-US" sz="1600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kasih</a:t>
              </a:r>
              <a:r>
                <a:rPr lang="en-US" sz="1600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”</a:t>
              </a:r>
              <a:endParaRPr lang="en-ID" sz="1600" b="1" dirty="0">
                <a:solidFill>
                  <a:srgbClr val="4F7620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3176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32A0DFE-9640-CB1A-41C0-C7DE4B7116E3}"/>
              </a:ext>
            </a:extLst>
          </p:cNvPr>
          <p:cNvSpPr/>
          <p:nvPr/>
        </p:nvSpPr>
        <p:spPr>
          <a:xfrm>
            <a:off x="2092881" y="-240"/>
            <a:ext cx="6517719" cy="4381980"/>
          </a:xfrm>
          <a:prstGeom prst="rect">
            <a:avLst/>
          </a:prstGeom>
          <a:noFill/>
        </p:spPr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92E9070-7430-EA1D-6B0A-2D952C7315E1}"/>
              </a:ext>
            </a:extLst>
          </p:cNvPr>
          <p:cNvGrpSpPr/>
          <p:nvPr/>
        </p:nvGrpSpPr>
        <p:grpSpPr>
          <a:xfrm>
            <a:off x="152400" y="237552"/>
            <a:ext cx="3274422" cy="1135549"/>
            <a:chOff x="147120" y="243090"/>
            <a:chExt cx="3274422" cy="113554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788822DD-76C7-2939-3F22-3F889103D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97" y="243090"/>
              <a:ext cx="3271945" cy="1135549"/>
            </a:xfrm>
            <a:prstGeom prst="rect">
              <a:avLst/>
            </a:prstGeom>
          </p:spPr>
        </p:pic>
        <p:sp>
          <p:nvSpPr>
            <p:cNvPr id="51" name="Rectangle 50">
              <a:hlinkClick r:id="rId5" action="ppaction://hlinksldjump"/>
              <a:extLst>
                <a:ext uri="{FF2B5EF4-FFF2-40B4-BE49-F238E27FC236}">
                  <a16:creationId xmlns:a16="http://schemas.microsoft.com/office/drawing/2014/main" id="{327BC52A-9E47-FE3F-A1FB-3A61C8F5B1A8}"/>
                </a:ext>
              </a:extLst>
            </p:cNvPr>
            <p:cNvSpPr/>
            <p:nvPr/>
          </p:nvSpPr>
          <p:spPr>
            <a:xfrm>
              <a:off x="147120" y="477619"/>
              <a:ext cx="30940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Contoh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Perilaku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Menghindari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Sikap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Takabur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BDC6ADA-7AD9-23D5-B46A-BD988AF54603}"/>
              </a:ext>
            </a:extLst>
          </p:cNvPr>
          <p:cNvGrpSpPr/>
          <p:nvPr/>
        </p:nvGrpSpPr>
        <p:grpSpPr>
          <a:xfrm>
            <a:off x="3539861" y="2898082"/>
            <a:ext cx="5080983" cy="1705719"/>
            <a:chOff x="3539861" y="2898082"/>
            <a:chExt cx="5080983" cy="1705719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E8227D67-C16E-DA90-595F-384B409FD25F}"/>
                </a:ext>
              </a:extLst>
            </p:cNvPr>
            <p:cNvGrpSpPr/>
            <p:nvPr/>
          </p:nvGrpSpPr>
          <p:grpSpPr>
            <a:xfrm>
              <a:off x="3539861" y="2898082"/>
              <a:ext cx="5080983" cy="1705719"/>
              <a:chOff x="3831772" y="2980939"/>
              <a:chExt cx="7300686" cy="2479543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A2BC4198-BB9B-5870-FFAB-37D2017633D4}"/>
                  </a:ext>
                </a:extLst>
              </p:cNvPr>
              <p:cNvGrpSpPr/>
              <p:nvPr/>
            </p:nvGrpSpPr>
            <p:grpSpPr>
              <a:xfrm>
                <a:off x="3831772" y="2980939"/>
                <a:ext cx="7300686" cy="2479543"/>
                <a:chOff x="2554514" y="763843"/>
                <a:chExt cx="8157029" cy="2770384"/>
              </a:xfrm>
            </p:grpSpPr>
            <p:sp>
              <p:nvSpPr>
                <p:cNvPr id="57" name="Arrow: Pentagon 56">
                  <a:extLst>
                    <a:ext uri="{FF2B5EF4-FFF2-40B4-BE49-F238E27FC236}">
                      <a16:creationId xmlns:a16="http://schemas.microsoft.com/office/drawing/2014/main" id="{2B9FE4D4-561A-DE01-AE58-F354929888BA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6" cy="1393371"/>
                </a:xfrm>
                <a:prstGeom prst="homePlate">
                  <a:avLst/>
                </a:prstGeom>
                <a:solidFill>
                  <a:schemeClr val="bg1"/>
                </a:solidFill>
                <a:ln w="28575"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5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0C8A96E6-6F49-5918-675B-5008319980A6}"/>
                    </a:ext>
                  </a:extLst>
                </p:cNvPr>
                <p:cNvSpPr/>
                <p:nvPr/>
              </p:nvSpPr>
              <p:spPr>
                <a:xfrm>
                  <a:off x="7779657" y="763843"/>
                  <a:ext cx="2931886" cy="2770384"/>
                </a:xfrm>
                <a:prstGeom prst="ellipse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93F3461-CAF3-DEC7-0F4A-483AB77C80C1}"/>
                  </a:ext>
                </a:extLst>
              </p:cNvPr>
              <p:cNvSpPr txBox="1"/>
              <p:nvPr/>
            </p:nvSpPr>
            <p:spPr>
              <a:xfrm>
                <a:off x="4090977" y="3725023"/>
                <a:ext cx="3984171" cy="939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tidak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memamerkan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kekayaan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dimiliki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6086B19-4FCA-4002-99C1-8AC24023ABCD}"/>
                </a:ext>
              </a:extLst>
            </p:cNvPr>
            <p:cNvSpPr/>
            <p:nvPr/>
          </p:nvSpPr>
          <p:spPr>
            <a:xfrm>
              <a:off x="7010400" y="4235023"/>
              <a:ext cx="1410877" cy="2598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  <a:latin typeface="Candara" panose="020E0502030303020204" pitchFamily="34" charset="0"/>
                </a:rPr>
                <a:t>: pixabay.com</a:t>
              </a:r>
              <a:endParaRPr lang="en-ID" sz="1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62693C0-602E-DE1B-EF9D-0276C3CFEC6F}"/>
              </a:ext>
            </a:extLst>
          </p:cNvPr>
          <p:cNvGrpSpPr/>
          <p:nvPr/>
        </p:nvGrpSpPr>
        <p:grpSpPr>
          <a:xfrm>
            <a:off x="3539861" y="1047695"/>
            <a:ext cx="5080983" cy="1705719"/>
            <a:chOff x="3539861" y="1045212"/>
            <a:chExt cx="5080983" cy="1705719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C985B59-D35F-94EF-2276-6DFB3C424B36}"/>
                </a:ext>
              </a:extLst>
            </p:cNvPr>
            <p:cNvGrpSpPr/>
            <p:nvPr/>
          </p:nvGrpSpPr>
          <p:grpSpPr>
            <a:xfrm>
              <a:off x="3539861" y="1045212"/>
              <a:ext cx="5080983" cy="1705719"/>
              <a:chOff x="3539861" y="1045214"/>
              <a:chExt cx="5080983" cy="1705719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279675FB-2DA7-4393-5CE1-65968CD0C492}"/>
                  </a:ext>
                </a:extLst>
              </p:cNvPr>
              <p:cNvGrpSpPr/>
              <p:nvPr/>
            </p:nvGrpSpPr>
            <p:grpSpPr>
              <a:xfrm>
                <a:off x="3539861" y="1045214"/>
                <a:ext cx="5080983" cy="1705719"/>
                <a:chOff x="2554514" y="763845"/>
                <a:chExt cx="8157029" cy="2770384"/>
              </a:xfrm>
            </p:grpSpPr>
            <p:sp>
              <p:nvSpPr>
                <p:cNvPr id="71" name="Arrow: Pentagon 70">
                  <a:extLst>
                    <a:ext uri="{FF2B5EF4-FFF2-40B4-BE49-F238E27FC236}">
                      <a16:creationId xmlns:a16="http://schemas.microsoft.com/office/drawing/2014/main" id="{41C66D9C-5C1E-8C54-EFA2-6F1F562D6E28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6" cy="1393371"/>
                </a:xfrm>
                <a:prstGeom prst="homePlate">
                  <a:avLst/>
                </a:prstGeom>
                <a:solidFill>
                  <a:schemeClr val="bg1"/>
                </a:solidFill>
                <a:ln w="28575"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200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EC528ED8-3A99-289D-C0B0-3074C87E588C}"/>
                    </a:ext>
                  </a:extLst>
                </p:cNvPr>
                <p:cNvSpPr/>
                <p:nvPr/>
              </p:nvSpPr>
              <p:spPr>
                <a:xfrm>
                  <a:off x="7779657" y="763845"/>
                  <a:ext cx="2931886" cy="2770384"/>
                </a:xfrm>
                <a:prstGeom prst="ellipse">
                  <a:avLst/>
                </a:prstGeom>
                <a:blipFill dpi="0" rotWithShape="1">
                  <a:blip r:embed="rId7"/>
                  <a:srcRect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2000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5BF8732F-0D93-DA6B-0254-3515892014EC}"/>
                  </a:ext>
                </a:extLst>
              </p:cNvPr>
              <p:cNvSpPr txBox="1"/>
              <p:nvPr/>
            </p:nvSpPr>
            <p:spPr>
              <a:xfrm>
                <a:off x="3657600" y="1590588"/>
                <a:ext cx="308283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senang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bergaul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semua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kalangan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16517E2-77F1-D302-9929-E087AD1243D3}"/>
                </a:ext>
              </a:extLst>
            </p:cNvPr>
            <p:cNvSpPr/>
            <p:nvPr/>
          </p:nvSpPr>
          <p:spPr>
            <a:xfrm>
              <a:off x="6978836" y="2343148"/>
              <a:ext cx="1410877" cy="2598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50" dirty="0">
                  <a:solidFill>
                    <a:schemeClr val="bg1"/>
                  </a:solidFill>
                  <a:latin typeface="Candara" panose="020E0502030303020204" pitchFamily="34" charset="0"/>
                </a:rPr>
                <a:t>: pixabay.com</a:t>
              </a:r>
              <a:endParaRPr lang="en-ID" sz="105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29886FD-37A3-99A9-C25A-4114D3808C1D}"/>
              </a:ext>
            </a:extLst>
          </p:cNvPr>
          <p:cNvGrpSpPr/>
          <p:nvPr/>
        </p:nvGrpSpPr>
        <p:grpSpPr>
          <a:xfrm>
            <a:off x="1115135" y="1900555"/>
            <a:ext cx="5127813" cy="1705719"/>
            <a:chOff x="1115135" y="1900555"/>
            <a:chExt cx="5127813" cy="1705719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621453D3-8F44-AE82-3813-732A8A4C14EC}"/>
                </a:ext>
              </a:extLst>
            </p:cNvPr>
            <p:cNvGrpSpPr/>
            <p:nvPr/>
          </p:nvGrpSpPr>
          <p:grpSpPr>
            <a:xfrm>
              <a:off x="1115135" y="1900555"/>
              <a:ext cx="5127813" cy="1705719"/>
              <a:chOff x="355602" y="1727845"/>
              <a:chExt cx="7367975" cy="2479543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E275A002-FB79-AC87-E269-D6F0228D7E4E}"/>
                  </a:ext>
                </a:extLst>
              </p:cNvPr>
              <p:cNvGrpSpPr/>
              <p:nvPr/>
            </p:nvGrpSpPr>
            <p:grpSpPr>
              <a:xfrm flipH="1">
                <a:off x="355602" y="1727845"/>
                <a:ext cx="7300685" cy="2479543"/>
                <a:chOff x="2554514" y="666543"/>
                <a:chExt cx="8157028" cy="2770384"/>
              </a:xfrm>
            </p:grpSpPr>
            <p:sp>
              <p:nvSpPr>
                <p:cNvPr id="64" name="Arrow: Pentagon 63">
                  <a:extLst>
                    <a:ext uri="{FF2B5EF4-FFF2-40B4-BE49-F238E27FC236}">
                      <a16:creationId xmlns:a16="http://schemas.microsoft.com/office/drawing/2014/main" id="{87BBB6B3-1C08-2BC3-5693-B8A14EB25DB5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6" cy="1393371"/>
                </a:xfrm>
                <a:prstGeom prst="homePlate">
                  <a:avLst/>
                </a:prstGeom>
                <a:solidFill>
                  <a:srgbClr val="EFCACA"/>
                </a:solid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5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332A8A74-686D-81A3-570A-738FB6D16923}"/>
                    </a:ext>
                  </a:extLst>
                </p:cNvPr>
                <p:cNvSpPr/>
                <p:nvPr/>
              </p:nvSpPr>
              <p:spPr>
                <a:xfrm flipH="1">
                  <a:off x="7779656" y="666543"/>
                  <a:ext cx="2931886" cy="2770384"/>
                </a:xfrm>
                <a:prstGeom prst="ellipse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C478691A-436A-70B1-EEBF-17ACDD2EB2A3}"/>
                  </a:ext>
                </a:extLst>
              </p:cNvPr>
              <p:cNvSpPr txBox="1"/>
              <p:nvPr/>
            </p:nvSpPr>
            <p:spPr>
              <a:xfrm>
                <a:off x="2838512" y="2610094"/>
                <a:ext cx="4885065" cy="939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mengucapkan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“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terima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kasih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”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saat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mendapat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pertolongan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3BB191D-C24D-6E63-F1C3-6456F82CBBD7}"/>
                </a:ext>
              </a:extLst>
            </p:cNvPr>
            <p:cNvSpPr/>
            <p:nvPr/>
          </p:nvSpPr>
          <p:spPr>
            <a:xfrm>
              <a:off x="1315572" y="3112322"/>
              <a:ext cx="1410877" cy="2598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800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021180930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59554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1579"/>
            <a:ext cx="9144000" cy="48703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2669075" y="440532"/>
            <a:ext cx="3805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Hasad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812268-0486-A52B-870F-48301B672A04}"/>
              </a:ext>
            </a:extLst>
          </p:cNvPr>
          <p:cNvSpPr txBox="1"/>
          <p:nvPr/>
        </p:nvSpPr>
        <p:spPr>
          <a:xfrm>
            <a:off x="527036" y="2058903"/>
            <a:ext cx="3146505" cy="1913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disebut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juga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dengki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;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menaruh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perasaan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benci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amat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sangat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ketika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melihat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kenikmatan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diberikan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orang lain dan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berusaha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menghilangkan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kenikmatan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005C4A"/>
                </a:solidFill>
                <a:latin typeface="Candara" panose="020E0502030303020204" pitchFamily="34" charset="0"/>
              </a:rPr>
              <a:t>tersebut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5DF2F3F-F2CC-B283-6577-DA547E04E741}"/>
              </a:ext>
            </a:extLst>
          </p:cNvPr>
          <p:cNvGrpSpPr/>
          <p:nvPr/>
        </p:nvGrpSpPr>
        <p:grpSpPr>
          <a:xfrm>
            <a:off x="304800" y="1206182"/>
            <a:ext cx="3222175" cy="1233320"/>
            <a:chOff x="685800" y="1075763"/>
            <a:chExt cx="3222175" cy="123332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A0BDA5F-520B-7D3D-50A9-DA091C96D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470" y="1075763"/>
              <a:ext cx="3146505" cy="123332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EF86DE-A220-2D19-DCD1-A831EB87685C}"/>
                </a:ext>
              </a:extLst>
            </p:cNvPr>
            <p:cNvSpPr txBox="1"/>
            <p:nvPr/>
          </p:nvSpPr>
          <p:spPr>
            <a:xfrm>
              <a:off x="685800" y="1464270"/>
              <a:ext cx="3209978" cy="376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Pengertian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Hasad</a:t>
              </a:r>
              <a:endParaRPr lang="en-ID" sz="20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1366FAD-8BB3-92B9-61D7-920DB086DA03}"/>
              </a:ext>
            </a:extLst>
          </p:cNvPr>
          <p:cNvGrpSpPr/>
          <p:nvPr/>
        </p:nvGrpSpPr>
        <p:grpSpPr>
          <a:xfrm>
            <a:off x="3755045" y="1307493"/>
            <a:ext cx="4703155" cy="2949275"/>
            <a:chOff x="200262" y="1882076"/>
            <a:chExt cx="6219414" cy="4321757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27C8901-6213-1B63-F0D4-3AE4D28E6ACD}"/>
                </a:ext>
              </a:extLst>
            </p:cNvPr>
            <p:cNvSpPr/>
            <p:nvPr/>
          </p:nvSpPr>
          <p:spPr>
            <a:xfrm>
              <a:off x="200262" y="1882076"/>
              <a:ext cx="6219414" cy="4321757"/>
            </a:xfrm>
            <a:custGeom>
              <a:avLst/>
              <a:gdLst>
                <a:gd name="connsiteX0" fmla="*/ 0 w 5354600"/>
                <a:gd name="connsiteY0" fmla="*/ 328049 h 3280486"/>
                <a:gd name="connsiteX1" fmla="*/ 328049 w 5354600"/>
                <a:gd name="connsiteY1" fmla="*/ 0 h 3280486"/>
                <a:gd name="connsiteX2" fmla="*/ 5026551 w 5354600"/>
                <a:gd name="connsiteY2" fmla="*/ 0 h 3280486"/>
                <a:gd name="connsiteX3" fmla="*/ 5354600 w 5354600"/>
                <a:gd name="connsiteY3" fmla="*/ 328049 h 3280486"/>
                <a:gd name="connsiteX4" fmla="*/ 5354600 w 5354600"/>
                <a:gd name="connsiteY4" fmla="*/ 2952437 h 3280486"/>
                <a:gd name="connsiteX5" fmla="*/ 5026551 w 5354600"/>
                <a:gd name="connsiteY5" fmla="*/ 3280486 h 3280486"/>
                <a:gd name="connsiteX6" fmla="*/ 328049 w 5354600"/>
                <a:gd name="connsiteY6" fmla="*/ 3280486 h 3280486"/>
                <a:gd name="connsiteX7" fmla="*/ 0 w 5354600"/>
                <a:gd name="connsiteY7" fmla="*/ 2952437 h 3280486"/>
                <a:gd name="connsiteX8" fmla="*/ 0 w 5354600"/>
                <a:gd name="connsiteY8" fmla="*/ 328049 h 328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54600" h="3280486">
                  <a:moveTo>
                    <a:pt x="0" y="328049"/>
                  </a:moveTo>
                  <a:cubicBezTo>
                    <a:pt x="0" y="146873"/>
                    <a:pt x="146873" y="0"/>
                    <a:pt x="328049" y="0"/>
                  </a:cubicBezTo>
                  <a:lnTo>
                    <a:pt x="5026551" y="0"/>
                  </a:lnTo>
                  <a:cubicBezTo>
                    <a:pt x="5207727" y="0"/>
                    <a:pt x="5354600" y="146873"/>
                    <a:pt x="5354600" y="328049"/>
                  </a:cubicBezTo>
                  <a:lnTo>
                    <a:pt x="5354600" y="2952437"/>
                  </a:lnTo>
                  <a:cubicBezTo>
                    <a:pt x="5354600" y="3133613"/>
                    <a:pt x="5207727" y="3280486"/>
                    <a:pt x="5026551" y="3280486"/>
                  </a:cubicBezTo>
                  <a:lnTo>
                    <a:pt x="328049" y="3280486"/>
                  </a:lnTo>
                  <a:cubicBezTo>
                    <a:pt x="146873" y="3280486"/>
                    <a:pt x="0" y="3133613"/>
                    <a:pt x="0" y="2952437"/>
                  </a:cubicBezTo>
                  <a:lnTo>
                    <a:pt x="0" y="328049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705B"/>
              </a:solidFill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2467791" numCol="1" spcCol="1270" anchor="ctr" anchorCtr="0">
              <a:noAutofit/>
            </a:bodyPr>
            <a:lstStyle/>
            <a:p>
              <a:pPr marL="0" lvl="0" indent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3600" kern="1200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6F34344-8DB1-C553-4881-9A8D85228016}"/>
                </a:ext>
              </a:extLst>
            </p:cNvPr>
            <p:cNvGrpSpPr/>
            <p:nvPr/>
          </p:nvGrpSpPr>
          <p:grpSpPr>
            <a:xfrm>
              <a:off x="406399" y="3290289"/>
              <a:ext cx="5798498" cy="2636997"/>
              <a:chOff x="406399" y="3290289"/>
              <a:chExt cx="5798498" cy="2636997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A839E33-3D49-9BC2-3E4D-BBB6907AB39A}"/>
                  </a:ext>
                </a:extLst>
              </p:cNvPr>
              <p:cNvSpPr/>
              <p:nvPr/>
            </p:nvSpPr>
            <p:spPr>
              <a:xfrm>
                <a:off x="406399" y="3290289"/>
                <a:ext cx="5798498" cy="589413"/>
              </a:xfrm>
              <a:custGeom>
                <a:avLst/>
                <a:gdLst>
                  <a:gd name="connsiteX0" fmla="*/ 0 w 4283680"/>
                  <a:gd name="connsiteY0" fmla="*/ 47790 h 477896"/>
                  <a:gd name="connsiteX1" fmla="*/ 47790 w 4283680"/>
                  <a:gd name="connsiteY1" fmla="*/ 0 h 477896"/>
                  <a:gd name="connsiteX2" fmla="*/ 4235890 w 4283680"/>
                  <a:gd name="connsiteY2" fmla="*/ 0 h 477896"/>
                  <a:gd name="connsiteX3" fmla="*/ 4283680 w 4283680"/>
                  <a:gd name="connsiteY3" fmla="*/ 47790 h 477896"/>
                  <a:gd name="connsiteX4" fmla="*/ 4283680 w 4283680"/>
                  <a:gd name="connsiteY4" fmla="*/ 430106 h 477896"/>
                  <a:gd name="connsiteX5" fmla="*/ 4235890 w 4283680"/>
                  <a:gd name="connsiteY5" fmla="*/ 477896 h 477896"/>
                  <a:gd name="connsiteX6" fmla="*/ 47790 w 4283680"/>
                  <a:gd name="connsiteY6" fmla="*/ 477896 h 477896"/>
                  <a:gd name="connsiteX7" fmla="*/ 0 w 4283680"/>
                  <a:gd name="connsiteY7" fmla="*/ 430106 h 477896"/>
                  <a:gd name="connsiteX8" fmla="*/ 0 w 4283680"/>
                  <a:gd name="connsiteY8" fmla="*/ 47790 h 47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83680" h="477896">
                    <a:moveTo>
                      <a:pt x="0" y="47790"/>
                    </a:moveTo>
                    <a:cubicBezTo>
                      <a:pt x="0" y="21396"/>
                      <a:pt x="21396" y="0"/>
                      <a:pt x="47790" y="0"/>
                    </a:cubicBezTo>
                    <a:lnTo>
                      <a:pt x="4235890" y="0"/>
                    </a:lnTo>
                    <a:cubicBezTo>
                      <a:pt x="4262284" y="0"/>
                      <a:pt x="4283680" y="21396"/>
                      <a:pt x="4283680" y="47790"/>
                    </a:cubicBezTo>
                    <a:lnTo>
                      <a:pt x="4283680" y="430106"/>
                    </a:lnTo>
                    <a:cubicBezTo>
                      <a:pt x="4283680" y="456500"/>
                      <a:pt x="4262284" y="477896"/>
                      <a:pt x="4235890" y="477896"/>
                    </a:cubicBezTo>
                    <a:lnTo>
                      <a:pt x="47790" y="477896"/>
                    </a:lnTo>
                    <a:cubicBezTo>
                      <a:pt x="21396" y="477896"/>
                      <a:pt x="0" y="456500"/>
                      <a:pt x="0" y="430106"/>
                    </a:cubicBezTo>
                    <a:lnTo>
                      <a:pt x="0" y="47790"/>
                    </a:lnTo>
                    <a:close/>
                  </a:path>
                </a:pathLst>
              </a:custGeom>
              <a:solidFill>
                <a:srgbClr val="EFCACA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7497" tIns="61622" rIns="77497" bIns="61622" numCol="1" spcCol="1270" anchor="ctr" anchorCtr="0">
                <a:noAutofit/>
              </a:bodyPr>
              <a:lstStyle/>
              <a:p>
                <a:pPr marL="0" lvl="0" indent="0" algn="ctr" defTabSz="1111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membenci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nikmat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orang lain</a:t>
                </a:r>
                <a:endParaRPr lang="en-ID" sz="160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E7894B5A-532A-DAA5-EDFA-28E48AEDCEB6}"/>
                  </a:ext>
                </a:extLst>
              </p:cNvPr>
              <p:cNvSpPr/>
              <p:nvPr/>
            </p:nvSpPr>
            <p:spPr>
              <a:xfrm>
                <a:off x="406399" y="3970384"/>
                <a:ext cx="5798498" cy="589413"/>
              </a:xfrm>
              <a:custGeom>
                <a:avLst/>
                <a:gdLst>
                  <a:gd name="connsiteX0" fmla="*/ 0 w 4283680"/>
                  <a:gd name="connsiteY0" fmla="*/ 47790 h 477896"/>
                  <a:gd name="connsiteX1" fmla="*/ 47790 w 4283680"/>
                  <a:gd name="connsiteY1" fmla="*/ 0 h 477896"/>
                  <a:gd name="connsiteX2" fmla="*/ 4235890 w 4283680"/>
                  <a:gd name="connsiteY2" fmla="*/ 0 h 477896"/>
                  <a:gd name="connsiteX3" fmla="*/ 4283680 w 4283680"/>
                  <a:gd name="connsiteY3" fmla="*/ 47790 h 477896"/>
                  <a:gd name="connsiteX4" fmla="*/ 4283680 w 4283680"/>
                  <a:gd name="connsiteY4" fmla="*/ 430106 h 477896"/>
                  <a:gd name="connsiteX5" fmla="*/ 4235890 w 4283680"/>
                  <a:gd name="connsiteY5" fmla="*/ 477896 h 477896"/>
                  <a:gd name="connsiteX6" fmla="*/ 47790 w 4283680"/>
                  <a:gd name="connsiteY6" fmla="*/ 477896 h 477896"/>
                  <a:gd name="connsiteX7" fmla="*/ 0 w 4283680"/>
                  <a:gd name="connsiteY7" fmla="*/ 430106 h 477896"/>
                  <a:gd name="connsiteX8" fmla="*/ 0 w 4283680"/>
                  <a:gd name="connsiteY8" fmla="*/ 47790 h 47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83680" h="477896">
                    <a:moveTo>
                      <a:pt x="0" y="47790"/>
                    </a:moveTo>
                    <a:cubicBezTo>
                      <a:pt x="0" y="21396"/>
                      <a:pt x="21396" y="0"/>
                      <a:pt x="47790" y="0"/>
                    </a:cubicBezTo>
                    <a:lnTo>
                      <a:pt x="4235890" y="0"/>
                    </a:lnTo>
                    <a:cubicBezTo>
                      <a:pt x="4262284" y="0"/>
                      <a:pt x="4283680" y="21396"/>
                      <a:pt x="4283680" y="47790"/>
                    </a:cubicBezTo>
                    <a:lnTo>
                      <a:pt x="4283680" y="430106"/>
                    </a:lnTo>
                    <a:cubicBezTo>
                      <a:pt x="4283680" y="456500"/>
                      <a:pt x="4262284" y="477896"/>
                      <a:pt x="4235890" y="477896"/>
                    </a:cubicBezTo>
                    <a:lnTo>
                      <a:pt x="47790" y="477896"/>
                    </a:lnTo>
                    <a:cubicBezTo>
                      <a:pt x="21396" y="477896"/>
                      <a:pt x="0" y="456500"/>
                      <a:pt x="0" y="430106"/>
                    </a:cubicBezTo>
                    <a:lnTo>
                      <a:pt x="0" y="47790"/>
                    </a:lnTo>
                    <a:close/>
                  </a:path>
                </a:pathLst>
              </a:custGeom>
              <a:solidFill>
                <a:srgbClr val="EFCACA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7497" tIns="61622" rIns="77497" bIns="61622" numCol="1" spcCol="1270" anchor="ctr" anchorCtr="0">
                <a:noAutofit/>
              </a:bodyPr>
              <a:lstStyle/>
              <a:p>
                <a:pPr marL="0" lvl="0" indent="0" algn="ctr" defTabSz="1111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tidak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rela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atas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karunia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terhadap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dirinya</a:t>
                </a:r>
                <a:endParaRPr lang="en-ID" sz="160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486CCE2-2DE4-447B-3D49-BBDD8CB47E6D}"/>
                  </a:ext>
                </a:extLst>
              </p:cNvPr>
              <p:cNvSpPr/>
              <p:nvPr/>
            </p:nvSpPr>
            <p:spPr>
              <a:xfrm>
                <a:off x="406399" y="4650481"/>
                <a:ext cx="5798498" cy="589413"/>
              </a:xfrm>
              <a:custGeom>
                <a:avLst/>
                <a:gdLst>
                  <a:gd name="connsiteX0" fmla="*/ 0 w 4283680"/>
                  <a:gd name="connsiteY0" fmla="*/ 47790 h 477896"/>
                  <a:gd name="connsiteX1" fmla="*/ 47790 w 4283680"/>
                  <a:gd name="connsiteY1" fmla="*/ 0 h 477896"/>
                  <a:gd name="connsiteX2" fmla="*/ 4235890 w 4283680"/>
                  <a:gd name="connsiteY2" fmla="*/ 0 h 477896"/>
                  <a:gd name="connsiteX3" fmla="*/ 4283680 w 4283680"/>
                  <a:gd name="connsiteY3" fmla="*/ 47790 h 477896"/>
                  <a:gd name="connsiteX4" fmla="*/ 4283680 w 4283680"/>
                  <a:gd name="connsiteY4" fmla="*/ 430106 h 477896"/>
                  <a:gd name="connsiteX5" fmla="*/ 4235890 w 4283680"/>
                  <a:gd name="connsiteY5" fmla="*/ 477896 h 477896"/>
                  <a:gd name="connsiteX6" fmla="*/ 47790 w 4283680"/>
                  <a:gd name="connsiteY6" fmla="*/ 477896 h 477896"/>
                  <a:gd name="connsiteX7" fmla="*/ 0 w 4283680"/>
                  <a:gd name="connsiteY7" fmla="*/ 430106 h 477896"/>
                  <a:gd name="connsiteX8" fmla="*/ 0 w 4283680"/>
                  <a:gd name="connsiteY8" fmla="*/ 47790 h 47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83680" h="477896">
                    <a:moveTo>
                      <a:pt x="0" y="47790"/>
                    </a:moveTo>
                    <a:cubicBezTo>
                      <a:pt x="0" y="21396"/>
                      <a:pt x="21396" y="0"/>
                      <a:pt x="47790" y="0"/>
                    </a:cubicBezTo>
                    <a:lnTo>
                      <a:pt x="4235890" y="0"/>
                    </a:lnTo>
                    <a:cubicBezTo>
                      <a:pt x="4262284" y="0"/>
                      <a:pt x="4283680" y="21396"/>
                      <a:pt x="4283680" y="47790"/>
                    </a:cubicBezTo>
                    <a:lnTo>
                      <a:pt x="4283680" y="430106"/>
                    </a:lnTo>
                    <a:cubicBezTo>
                      <a:pt x="4283680" y="456500"/>
                      <a:pt x="4262284" y="477896"/>
                      <a:pt x="4235890" y="477896"/>
                    </a:cubicBezTo>
                    <a:lnTo>
                      <a:pt x="47790" y="477896"/>
                    </a:lnTo>
                    <a:cubicBezTo>
                      <a:pt x="21396" y="477896"/>
                      <a:pt x="0" y="456500"/>
                      <a:pt x="0" y="430106"/>
                    </a:cubicBezTo>
                    <a:lnTo>
                      <a:pt x="0" y="47790"/>
                    </a:lnTo>
                    <a:close/>
                  </a:path>
                </a:pathLst>
              </a:custGeom>
              <a:solidFill>
                <a:srgbClr val="EFCACA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7497" tIns="61622" rIns="77497" bIns="61622" numCol="1" spcCol="1270" anchor="ctr" anchorCtr="0">
                <a:noAutofit/>
              </a:bodyPr>
              <a:lstStyle/>
              <a:p>
                <a:pPr marL="0" lvl="0" indent="0" algn="ctr" defTabSz="1111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kikir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atas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apa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dianugerahkan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60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B611E4E-1F8C-27E7-2F7F-B33C3F2062D2}"/>
                  </a:ext>
                </a:extLst>
              </p:cNvPr>
              <p:cNvSpPr/>
              <p:nvPr/>
            </p:nvSpPr>
            <p:spPr>
              <a:xfrm>
                <a:off x="406399" y="5337873"/>
                <a:ext cx="5798498" cy="589413"/>
              </a:xfrm>
              <a:custGeom>
                <a:avLst/>
                <a:gdLst>
                  <a:gd name="connsiteX0" fmla="*/ 0 w 4283680"/>
                  <a:gd name="connsiteY0" fmla="*/ 47790 h 477896"/>
                  <a:gd name="connsiteX1" fmla="*/ 47790 w 4283680"/>
                  <a:gd name="connsiteY1" fmla="*/ 0 h 477896"/>
                  <a:gd name="connsiteX2" fmla="*/ 4235890 w 4283680"/>
                  <a:gd name="connsiteY2" fmla="*/ 0 h 477896"/>
                  <a:gd name="connsiteX3" fmla="*/ 4283680 w 4283680"/>
                  <a:gd name="connsiteY3" fmla="*/ 47790 h 477896"/>
                  <a:gd name="connsiteX4" fmla="*/ 4283680 w 4283680"/>
                  <a:gd name="connsiteY4" fmla="*/ 430106 h 477896"/>
                  <a:gd name="connsiteX5" fmla="*/ 4235890 w 4283680"/>
                  <a:gd name="connsiteY5" fmla="*/ 477896 h 477896"/>
                  <a:gd name="connsiteX6" fmla="*/ 47790 w 4283680"/>
                  <a:gd name="connsiteY6" fmla="*/ 477896 h 477896"/>
                  <a:gd name="connsiteX7" fmla="*/ 0 w 4283680"/>
                  <a:gd name="connsiteY7" fmla="*/ 430106 h 477896"/>
                  <a:gd name="connsiteX8" fmla="*/ 0 w 4283680"/>
                  <a:gd name="connsiteY8" fmla="*/ 47790 h 47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83680" h="477896">
                    <a:moveTo>
                      <a:pt x="0" y="47790"/>
                    </a:moveTo>
                    <a:cubicBezTo>
                      <a:pt x="0" y="21396"/>
                      <a:pt x="21396" y="0"/>
                      <a:pt x="47790" y="0"/>
                    </a:cubicBezTo>
                    <a:lnTo>
                      <a:pt x="4235890" y="0"/>
                    </a:lnTo>
                    <a:cubicBezTo>
                      <a:pt x="4262284" y="0"/>
                      <a:pt x="4283680" y="21396"/>
                      <a:pt x="4283680" y="47790"/>
                    </a:cubicBezTo>
                    <a:lnTo>
                      <a:pt x="4283680" y="430106"/>
                    </a:lnTo>
                    <a:cubicBezTo>
                      <a:pt x="4283680" y="456500"/>
                      <a:pt x="4262284" y="477896"/>
                      <a:pt x="4235890" y="477896"/>
                    </a:cubicBezTo>
                    <a:lnTo>
                      <a:pt x="47790" y="477896"/>
                    </a:lnTo>
                    <a:cubicBezTo>
                      <a:pt x="21396" y="477896"/>
                      <a:pt x="0" y="456500"/>
                      <a:pt x="0" y="430106"/>
                    </a:cubicBezTo>
                    <a:lnTo>
                      <a:pt x="0" y="47790"/>
                    </a:lnTo>
                    <a:close/>
                  </a:path>
                </a:pathLst>
              </a:custGeom>
              <a:solidFill>
                <a:srgbClr val="EFCACA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7497" tIns="61622" rIns="77497" bIns="61622" numCol="1" spcCol="1270" anchor="ctr" anchorCtr="0">
                <a:noAutofit/>
              </a:bodyPr>
              <a:lstStyle/>
              <a:p>
                <a:pPr marL="0" lvl="0" indent="0" algn="ctr" defTabSz="1111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mengikuti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pengaruh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menghinakan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60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Iblis</a:t>
                </a:r>
                <a:endParaRPr lang="en-ID" sz="160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47E8052-C482-8343-3729-F27EA8DD90AA}"/>
                </a:ext>
              </a:extLst>
            </p:cNvPr>
            <p:cNvSpPr txBox="1"/>
            <p:nvPr/>
          </p:nvSpPr>
          <p:spPr>
            <a:xfrm>
              <a:off x="960089" y="1948161"/>
              <a:ext cx="4955756" cy="128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Orang yang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hasad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telah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menentang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beberapa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hal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:</a:t>
              </a:r>
            </a:p>
            <a:p>
              <a:pPr algn="ctr"/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(kitab </a:t>
              </a:r>
              <a:r>
                <a:rPr lang="en-US" sz="17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Tanbīhul</a:t>
              </a:r>
              <a:r>
                <a:rPr lang="en-US" sz="1700" b="1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Gāfilīn</a:t>
              </a:r>
              <a:r>
                <a:rPr lang="en-US" sz="17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)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18101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6" presetClass="entr" presetSubtype="4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5000" r="7000"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2528821" y="438150"/>
            <a:ext cx="40863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Dalil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Hasad</a:t>
            </a:r>
            <a:endParaRPr lang="en-ID" sz="2800" u="sng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CDE168-63DD-DDB7-DF88-76284B908320}"/>
              </a:ext>
            </a:extLst>
          </p:cNvPr>
          <p:cNvSpPr txBox="1"/>
          <p:nvPr/>
        </p:nvSpPr>
        <p:spPr>
          <a:xfrm>
            <a:off x="1036869" y="1123950"/>
            <a:ext cx="6964131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ar-S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عَنْ أَبِى هُرَيْرَةَ قَالَ قَالَ رَسُولُ اللّٰهِ صَلَّى اللّٰهُ عَلَيْهِ وَسَلَّمَ:  إِيَّاكُمْ وَالْحَسَدَ فَإِنَّ الْحَسَدَ يَأْكُلُ الْحَسَنَاتِ كَمَا تَأْكُلُ النَّارُ الْحَطَبَ. (رواه أبو داود)</a:t>
            </a:r>
            <a:endParaRPr lang="en-ID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A7A97D-04AF-F667-7A48-18F45C2732A2}"/>
              </a:ext>
            </a:extLst>
          </p:cNvPr>
          <p:cNvSpPr txBox="1"/>
          <p:nvPr/>
        </p:nvSpPr>
        <p:spPr>
          <a:xfrm>
            <a:off x="762000" y="2715220"/>
            <a:ext cx="723900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Dari </a:t>
            </a:r>
            <a:r>
              <a:rPr lang="en-ID" sz="2000" i="1" strike="noStrike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Abu Hurairah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 R.A. 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ia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berkata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, </a:t>
            </a:r>
            <a:r>
              <a:rPr lang="en-ID" sz="2000" i="1" strike="noStrike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Rasulullah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 Saw. 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bersabda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: “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Jauhilah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sifat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 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hasad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karena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 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hasad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 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itu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memakan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(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pahala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) 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kebaikan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sebagaimana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api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memakan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kayu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sz="200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bakar</a:t>
            </a:r>
            <a:r>
              <a:rPr lang="en-ID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.”</a:t>
            </a:r>
            <a:r>
              <a:rPr lang="ar-SA" sz="2000" i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 </a:t>
            </a:r>
            <a:r>
              <a:rPr lang="en-ID" sz="2000" b="1" strike="noStrike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(H.R. Abu Dawud</a:t>
            </a:r>
            <a:r>
              <a:rPr lang="en-ID" sz="2000" b="1" dirty="0">
                <a:solidFill>
                  <a:srgbClr val="005C4A"/>
                </a:solidFill>
                <a:effectLst/>
                <a:latin typeface="Candara" panose="020E0502030303020204" pitchFamily="34" charset="0"/>
                <a:ea typeface="Calibri" panose="020F0502020204030204" pitchFamily="34" charset="0"/>
                <a:cs typeface="Adobe Naskh Medium" panose="01010101010101010101" pitchFamily="50" charset="-78"/>
              </a:rPr>
              <a:t>)</a:t>
            </a:r>
            <a:endParaRPr lang="en-ID" sz="20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871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hlinkClick r:id="rId3" action="ppaction://hlinksldjump"/>
            <a:extLst>
              <a:ext uri="{FF2B5EF4-FFF2-40B4-BE49-F238E27FC236}">
                <a16:creationId xmlns:a16="http://schemas.microsoft.com/office/drawing/2014/main" id="{3CEDCC3A-2CD5-02D3-390A-D119EA3B5771}"/>
              </a:ext>
            </a:extLst>
          </p:cNvPr>
          <p:cNvSpPr txBox="1"/>
          <p:nvPr/>
        </p:nvSpPr>
        <p:spPr>
          <a:xfrm>
            <a:off x="329535" y="2176633"/>
            <a:ext cx="2064665" cy="8679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Bahaya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Hasad</a:t>
            </a:r>
            <a:endParaRPr lang="en-ID" sz="28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231A4FE-7A34-DD7B-821C-BD4CE226EA1F}"/>
              </a:ext>
            </a:extLst>
          </p:cNvPr>
          <p:cNvGrpSpPr/>
          <p:nvPr/>
        </p:nvGrpSpPr>
        <p:grpSpPr>
          <a:xfrm>
            <a:off x="-1828800" y="-158307"/>
            <a:ext cx="10591800" cy="5016057"/>
            <a:chOff x="-3444424" y="-703250"/>
            <a:chExt cx="16845893" cy="7977866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B6DA1A6-DF1B-C10B-EFA3-FB467B98DD7D}"/>
                </a:ext>
              </a:extLst>
            </p:cNvPr>
            <p:cNvSpPr/>
            <p:nvPr/>
          </p:nvSpPr>
          <p:spPr>
            <a:xfrm>
              <a:off x="3463604" y="777478"/>
              <a:ext cx="9937865" cy="911944"/>
            </a:xfrm>
            <a:custGeom>
              <a:avLst/>
              <a:gdLst>
                <a:gd name="connsiteX0" fmla="*/ 0 w 7456818"/>
                <a:gd name="connsiteY0" fmla="*/ 0 h 911944"/>
                <a:gd name="connsiteX1" fmla="*/ 7456818 w 7456818"/>
                <a:gd name="connsiteY1" fmla="*/ 0 h 911944"/>
                <a:gd name="connsiteX2" fmla="*/ 7456818 w 7456818"/>
                <a:gd name="connsiteY2" fmla="*/ 911944 h 911944"/>
                <a:gd name="connsiteX3" fmla="*/ 0 w 7456818"/>
                <a:gd name="connsiteY3" fmla="*/ 911944 h 911944"/>
                <a:gd name="connsiteX4" fmla="*/ 0 w 7456818"/>
                <a:gd name="connsiteY4" fmla="*/ 0 h 9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6818" h="911944">
                  <a:moveTo>
                    <a:pt x="0" y="0"/>
                  </a:moveTo>
                  <a:lnTo>
                    <a:pt x="7456818" y="0"/>
                  </a:lnTo>
                  <a:lnTo>
                    <a:pt x="7456818" y="911944"/>
                  </a:lnTo>
                  <a:lnTo>
                    <a:pt x="0" y="91194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856" tIns="50800" rIns="50800" bIns="50800" numCol="1" spcCol="1270" anchor="ctr" anchorCtr="0">
              <a:noAutofit/>
            </a:bodyPr>
            <a:lstStyle/>
            <a:p>
              <a:pPr marL="0" lvl="0" indent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merasa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risau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karena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selalu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berpikir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cara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menghilangkan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nikmat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orang lain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32E921D-7196-AE7E-7D41-4ABBCED21513}"/>
                </a:ext>
              </a:extLst>
            </p:cNvPr>
            <p:cNvSpPr/>
            <p:nvPr/>
          </p:nvSpPr>
          <p:spPr>
            <a:xfrm>
              <a:off x="3995405" y="2145633"/>
              <a:ext cx="9217176" cy="911944"/>
            </a:xfrm>
            <a:custGeom>
              <a:avLst/>
              <a:gdLst>
                <a:gd name="connsiteX0" fmla="*/ 0 w 6916052"/>
                <a:gd name="connsiteY0" fmla="*/ 0 h 911944"/>
                <a:gd name="connsiteX1" fmla="*/ 6916052 w 6916052"/>
                <a:gd name="connsiteY1" fmla="*/ 0 h 911944"/>
                <a:gd name="connsiteX2" fmla="*/ 6916052 w 6916052"/>
                <a:gd name="connsiteY2" fmla="*/ 911944 h 911944"/>
                <a:gd name="connsiteX3" fmla="*/ 0 w 6916052"/>
                <a:gd name="connsiteY3" fmla="*/ 911944 h 911944"/>
                <a:gd name="connsiteX4" fmla="*/ 0 w 6916052"/>
                <a:gd name="connsiteY4" fmla="*/ 0 h 9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6052" h="911944">
                  <a:moveTo>
                    <a:pt x="0" y="0"/>
                  </a:moveTo>
                  <a:lnTo>
                    <a:pt x="6916052" y="0"/>
                  </a:lnTo>
                  <a:lnTo>
                    <a:pt x="6916052" y="911944"/>
                  </a:lnTo>
                  <a:lnTo>
                    <a:pt x="0" y="91194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856" tIns="50800" rIns="50800" bIns="50800" numCol="1" spcCol="1270" anchor="ctr" anchorCtr="0">
              <a:noAutofit/>
            </a:bodyPr>
            <a:lstStyle/>
            <a:p>
              <a:pPr marL="0" lvl="0" indent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enghancurkan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persatuan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kesatuan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0D008AD-793C-720B-AF61-C67ED396B76F}"/>
                </a:ext>
              </a:extLst>
            </p:cNvPr>
            <p:cNvSpPr/>
            <p:nvPr/>
          </p:nvSpPr>
          <p:spPr>
            <a:xfrm>
              <a:off x="3995405" y="3513787"/>
              <a:ext cx="9217176" cy="911944"/>
            </a:xfrm>
            <a:custGeom>
              <a:avLst/>
              <a:gdLst>
                <a:gd name="connsiteX0" fmla="*/ 0 w 6916052"/>
                <a:gd name="connsiteY0" fmla="*/ 0 h 911944"/>
                <a:gd name="connsiteX1" fmla="*/ 6916052 w 6916052"/>
                <a:gd name="connsiteY1" fmla="*/ 0 h 911944"/>
                <a:gd name="connsiteX2" fmla="*/ 6916052 w 6916052"/>
                <a:gd name="connsiteY2" fmla="*/ 911944 h 911944"/>
                <a:gd name="connsiteX3" fmla="*/ 0 w 6916052"/>
                <a:gd name="connsiteY3" fmla="*/ 911944 h 911944"/>
                <a:gd name="connsiteX4" fmla="*/ 0 w 6916052"/>
                <a:gd name="connsiteY4" fmla="*/ 0 h 9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6052" h="911944">
                  <a:moveTo>
                    <a:pt x="0" y="0"/>
                  </a:moveTo>
                  <a:lnTo>
                    <a:pt x="6916052" y="0"/>
                  </a:lnTo>
                  <a:lnTo>
                    <a:pt x="6916052" y="911944"/>
                  </a:lnTo>
                  <a:lnTo>
                    <a:pt x="0" y="91194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856" tIns="50800" rIns="50800" bIns="50800" numCol="1" spcCol="1270" anchor="ctr" anchorCtr="0">
              <a:noAutofit/>
            </a:bodyPr>
            <a:lstStyle/>
            <a:p>
              <a:pPr marL="0" lvl="0" indent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dijauhi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orang lain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pergaulan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A5F3005-1061-D383-5336-2B55708C1237}"/>
                </a:ext>
              </a:extLst>
            </p:cNvPr>
            <p:cNvGrpSpPr/>
            <p:nvPr/>
          </p:nvGrpSpPr>
          <p:grpSpPr>
            <a:xfrm>
              <a:off x="-3444424" y="-703250"/>
              <a:ext cx="8466904" cy="7977866"/>
              <a:chOff x="-3435461" y="-703724"/>
              <a:chExt cx="8466904" cy="7977866"/>
            </a:xfrm>
          </p:grpSpPr>
          <p:sp>
            <p:nvSpPr>
              <p:cNvPr id="22" name="Block Arc 21">
                <a:extLst>
                  <a:ext uri="{FF2B5EF4-FFF2-40B4-BE49-F238E27FC236}">
                    <a16:creationId xmlns:a16="http://schemas.microsoft.com/office/drawing/2014/main" id="{0A2EB944-BA98-8DF0-294D-463B3CA75862}"/>
                  </a:ext>
                </a:extLst>
              </p:cNvPr>
              <p:cNvSpPr/>
              <p:nvPr/>
            </p:nvSpPr>
            <p:spPr>
              <a:xfrm>
                <a:off x="-3435461" y="-703724"/>
                <a:ext cx="7977866" cy="7977866"/>
              </a:xfrm>
              <a:prstGeom prst="blockArc">
                <a:avLst>
                  <a:gd name="adj1" fmla="val 18900000"/>
                  <a:gd name="adj2" fmla="val 2700000"/>
                  <a:gd name="adj3" fmla="val 271"/>
                </a:avLst>
              </a:prstGeom>
              <a:solidFill>
                <a:srgbClr val="005C4A"/>
              </a:solidFill>
              <a:ln w="76200">
                <a:solidFill>
                  <a:srgbClr val="005C4A"/>
                </a:solidFill>
              </a:ln>
            </p:spPr>
            <p:style>
              <a:lnRef idx="2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E705BF9F-8A51-4918-759C-9F3FF3663158}"/>
                  </a:ext>
                </a:extLst>
              </p:cNvPr>
              <p:cNvSpPr/>
              <p:nvPr/>
            </p:nvSpPr>
            <p:spPr>
              <a:xfrm>
                <a:off x="3368674" y="663943"/>
                <a:ext cx="1139930" cy="1139930"/>
              </a:xfrm>
              <a:prstGeom prst="ellipse">
                <a:avLst/>
              </a:prstGeom>
              <a:solidFill>
                <a:srgbClr val="EF5361"/>
              </a:solidFill>
              <a:ln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1</a:t>
                </a:r>
                <a:endParaRPr lang="en-ID" sz="3200" b="1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1C9F54B9-83E9-AEAF-0A36-314A508B6028}"/>
                  </a:ext>
                </a:extLst>
              </p:cNvPr>
              <p:cNvSpPr/>
              <p:nvPr/>
            </p:nvSpPr>
            <p:spPr>
              <a:xfrm>
                <a:off x="3891513" y="2032097"/>
                <a:ext cx="1139930" cy="1139930"/>
              </a:xfrm>
              <a:prstGeom prst="ellipse">
                <a:avLst/>
              </a:prstGeom>
              <a:solidFill>
                <a:srgbClr val="EF5361"/>
              </a:solidFill>
              <a:ln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2</a:t>
                </a:r>
                <a:endParaRPr lang="en-ID" sz="3200" b="1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A9876950-241A-F944-0A9A-18E2A19040C2}"/>
                  </a:ext>
                </a:extLst>
              </p:cNvPr>
              <p:cNvSpPr/>
              <p:nvPr/>
            </p:nvSpPr>
            <p:spPr>
              <a:xfrm>
                <a:off x="3887535" y="3429000"/>
                <a:ext cx="1139930" cy="1139930"/>
              </a:xfrm>
              <a:prstGeom prst="ellipse">
                <a:avLst/>
              </a:prstGeom>
              <a:solidFill>
                <a:srgbClr val="EF5361"/>
              </a:solidFill>
              <a:ln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3</a:t>
                </a:r>
                <a:endParaRPr lang="en-ID" sz="3200" b="1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E0B52AC9-8D50-8BCB-BF84-D34E18E0AFE4}"/>
                  </a:ext>
                </a:extLst>
              </p:cNvPr>
              <p:cNvSpPr/>
              <p:nvPr/>
            </p:nvSpPr>
            <p:spPr>
              <a:xfrm>
                <a:off x="3368674" y="4768405"/>
                <a:ext cx="1139930" cy="1139930"/>
              </a:xfrm>
              <a:prstGeom prst="ellipse">
                <a:avLst/>
              </a:prstGeom>
              <a:solidFill>
                <a:srgbClr val="EF5361"/>
              </a:solidFill>
              <a:ln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4</a:t>
                </a:r>
                <a:endParaRPr lang="en-ID" sz="3200" b="1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D88B5AC-0082-71F2-2E49-132D5673C67B}"/>
                </a:ext>
              </a:extLst>
            </p:cNvPr>
            <p:cNvSpPr/>
            <p:nvPr/>
          </p:nvSpPr>
          <p:spPr>
            <a:xfrm>
              <a:off x="3525422" y="4881466"/>
              <a:ext cx="9807529" cy="911944"/>
            </a:xfrm>
            <a:custGeom>
              <a:avLst/>
              <a:gdLst>
                <a:gd name="connsiteX0" fmla="*/ 0 w 6916052"/>
                <a:gd name="connsiteY0" fmla="*/ 0 h 911944"/>
                <a:gd name="connsiteX1" fmla="*/ 6916052 w 6916052"/>
                <a:gd name="connsiteY1" fmla="*/ 0 h 911944"/>
                <a:gd name="connsiteX2" fmla="*/ 6916052 w 6916052"/>
                <a:gd name="connsiteY2" fmla="*/ 911944 h 911944"/>
                <a:gd name="connsiteX3" fmla="*/ 0 w 6916052"/>
                <a:gd name="connsiteY3" fmla="*/ 911944 h 911944"/>
                <a:gd name="connsiteX4" fmla="*/ 0 w 6916052"/>
                <a:gd name="connsiteY4" fmla="*/ 0 h 9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6052" h="911944">
                  <a:moveTo>
                    <a:pt x="0" y="0"/>
                  </a:moveTo>
                  <a:lnTo>
                    <a:pt x="6916052" y="0"/>
                  </a:lnTo>
                  <a:lnTo>
                    <a:pt x="6916052" y="911944"/>
                  </a:lnTo>
                  <a:lnTo>
                    <a:pt x="0" y="91194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3856" tIns="50800" rIns="50800" bIns="50800" numCol="1" spcCol="1270" anchor="ctr" anchorCtr="0">
              <a:noAutofit/>
            </a:bodyPr>
            <a:lstStyle/>
            <a:p>
              <a:pPr marL="0" lvl="0" indent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menghancurkan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kebaikan-kebaikan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pernah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dilakukan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3104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32A0DFE-9640-CB1A-41C0-C7DE4B7116E3}"/>
              </a:ext>
            </a:extLst>
          </p:cNvPr>
          <p:cNvSpPr/>
          <p:nvPr/>
        </p:nvSpPr>
        <p:spPr>
          <a:xfrm>
            <a:off x="2092881" y="-18411"/>
            <a:ext cx="6517719" cy="4381980"/>
          </a:xfrm>
          <a:prstGeom prst="rect">
            <a:avLst/>
          </a:prstGeom>
          <a:noFill/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ECBBF3E-6687-3382-05BB-2DC462B61933}"/>
              </a:ext>
            </a:extLst>
          </p:cNvPr>
          <p:cNvGrpSpPr/>
          <p:nvPr/>
        </p:nvGrpSpPr>
        <p:grpSpPr>
          <a:xfrm>
            <a:off x="2684404" y="734288"/>
            <a:ext cx="3775191" cy="3782710"/>
            <a:chOff x="2667000" y="715755"/>
            <a:chExt cx="3775191" cy="3782710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9981AAB-50C7-8083-3656-8E4BFF43AACC}"/>
                </a:ext>
              </a:extLst>
            </p:cNvPr>
            <p:cNvSpPr/>
            <p:nvPr/>
          </p:nvSpPr>
          <p:spPr>
            <a:xfrm>
              <a:off x="2701808" y="758082"/>
              <a:ext cx="3740383" cy="374038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242777" y="3702893"/>
                  </a:moveTo>
                  <a:arcTo wR="1870191" hR="1870191" stAng="4710508" swAng="1378984"/>
                </a:path>
              </a:pathLst>
            </a:custGeom>
            <a:noFill/>
            <a:ln w="57150">
              <a:solidFill>
                <a:srgbClr val="9FD661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11E956F-C932-8E37-266D-F4757D8C5193}"/>
                </a:ext>
              </a:extLst>
            </p:cNvPr>
            <p:cNvGrpSpPr/>
            <p:nvPr/>
          </p:nvGrpSpPr>
          <p:grpSpPr>
            <a:xfrm>
              <a:off x="2667000" y="715755"/>
              <a:ext cx="3740383" cy="3782710"/>
              <a:chOff x="2701808" y="715755"/>
              <a:chExt cx="3740383" cy="3782710"/>
            </a:xfrm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592BC0D-43F4-4297-43F5-A6265DADBA34}"/>
                  </a:ext>
                </a:extLst>
              </p:cNvPr>
              <p:cNvSpPr/>
              <p:nvPr/>
            </p:nvSpPr>
            <p:spPr>
              <a:xfrm>
                <a:off x="2701808" y="758082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2599340" y="147995"/>
                    </a:moveTo>
                    <a:arcTo wR="1870191" hR="1870191" stAng="17576819" swAng="1964247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469251F9-6A1B-C44A-1903-B3D5E80E2A0B}"/>
                  </a:ext>
                </a:extLst>
              </p:cNvPr>
              <p:cNvSpPr/>
              <p:nvPr/>
            </p:nvSpPr>
            <p:spPr>
              <a:xfrm>
                <a:off x="2701808" y="758082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737790" y="1771742"/>
                    </a:moveTo>
                    <a:arcTo wR="1870191" hR="1870191" stAng="21418949" swAng="2198385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6EEF5FA-E1DC-7C88-11A0-54A294F93054}"/>
                  </a:ext>
                </a:extLst>
              </p:cNvPr>
              <p:cNvSpPr/>
              <p:nvPr/>
            </p:nvSpPr>
            <p:spPr>
              <a:xfrm>
                <a:off x="2701808" y="715755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12871" y="2905744"/>
                    </a:moveTo>
                    <a:arcTo wR="1870191" hR="1870191" stAng="8782666" swAng="2198385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ID" dirty="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B4FA36B-9CD2-5E59-0495-182127FAB223}"/>
                  </a:ext>
                </a:extLst>
              </p:cNvPr>
              <p:cNvSpPr/>
              <p:nvPr/>
            </p:nvSpPr>
            <p:spPr>
              <a:xfrm>
                <a:off x="2701808" y="758082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25515" y="815870"/>
                    </a:moveTo>
                    <a:arcTo wR="1870191" hR="1870191" stAng="12858933" swAng="1964247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41A4FF0-EC5C-BAAB-6A16-A85A4CDFC70F}"/>
              </a:ext>
            </a:extLst>
          </p:cNvPr>
          <p:cNvGrpSpPr/>
          <p:nvPr/>
        </p:nvGrpSpPr>
        <p:grpSpPr>
          <a:xfrm>
            <a:off x="1921630" y="305386"/>
            <a:ext cx="5129489" cy="4211612"/>
            <a:chOff x="1940409" y="341338"/>
            <a:chExt cx="5129489" cy="4211612"/>
          </a:xfrm>
        </p:grpSpPr>
        <p:sp>
          <p:nvSpPr>
            <p:cNvPr id="23" name="TextBox 22">
              <a:hlinkClick r:id="rId2" action="ppaction://hlinksldjump"/>
              <a:extLst>
                <a:ext uri="{FF2B5EF4-FFF2-40B4-BE49-F238E27FC236}">
                  <a16:creationId xmlns:a16="http://schemas.microsoft.com/office/drawing/2014/main" id="{106D632D-1FD1-1E87-9C4E-42727B08D86B}"/>
                </a:ext>
              </a:extLst>
            </p:cNvPr>
            <p:cNvSpPr txBox="1"/>
            <p:nvPr/>
          </p:nvSpPr>
          <p:spPr>
            <a:xfrm>
              <a:off x="3402767" y="2059529"/>
              <a:ext cx="21598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Manfaat</a:t>
              </a:r>
              <a:r>
                <a:rPr lang="en-US" sz="2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Menghindari</a:t>
              </a:r>
              <a:r>
                <a:rPr lang="en-US" sz="2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Sikap</a:t>
              </a:r>
              <a:r>
                <a:rPr lang="en-US" sz="2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Hasad</a:t>
              </a:r>
              <a:endParaRPr lang="en-ID" sz="24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1E31CCC-1968-BA33-71D7-9FB2520CD152}"/>
                </a:ext>
              </a:extLst>
            </p:cNvPr>
            <p:cNvSpPr/>
            <p:nvPr/>
          </p:nvSpPr>
          <p:spPr>
            <a:xfrm>
              <a:off x="1940409" y="1569932"/>
              <a:ext cx="1572172" cy="1010236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terhindar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gibah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namimah</a:t>
              </a:r>
              <a:r>
                <a:rPr lang="en-US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dan fitnah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20F7546-3996-B907-4EC3-138A7328F4E3}"/>
                </a:ext>
              </a:extLst>
            </p:cNvPr>
            <p:cNvSpPr/>
            <p:nvPr/>
          </p:nvSpPr>
          <p:spPr>
            <a:xfrm>
              <a:off x="3852760" y="341338"/>
              <a:ext cx="1481240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pribadi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tenang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B916B03-103C-8F22-3859-E6D6DBD8897C}"/>
                </a:ext>
              </a:extLst>
            </p:cNvPr>
            <p:cNvSpPr/>
            <p:nvPr/>
          </p:nvSpPr>
          <p:spPr>
            <a:xfrm>
              <a:off x="5497726" y="1597466"/>
              <a:ext cx="1572172" cy="1010236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persatuan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kesatuan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terjaga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AA753C4-12DF-CCDC-EB57-9563EE97AA99}"/>
                </a:ext>
              </a:extLst>
            </p:cNvPr>
            <p:cNvSpPr/>
            <p:nvPr/>
          </p:nvSpPr>
          <p:spPr>
            <a:xfrm>
              <a:off x="2649260" y="3617938"/>
              <a:ext cx="1694475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mendapat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rahmat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0A9C3AD-4ACA-51A8-0C5F-2DF27E018559}"/>
                </a:ext>
              </a:extLst>
            </p:cNvPr>
            <p:cNvSpPr/>
            <p:nvPr/>
          </p:nvSpPr>
          <p:spPr>
            <a:xfrm>
              <a:off x="4881335" y="3617938"/>
              <a:ext cx="1626097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terhinda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kebencian</a:t>
              </a:r>
              <a:endParaRPr lang="en-ID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374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>
            <a:extLst>
              <a:ext uri="{FF2B5EF4-FFF2-40B4-BE49-F238E27FC236}">
                <a16:creationId xmlns:a16="http://schemas.microsoft.com/office/drawing/2014/main" id="{0391998D-67F5-44BA-56DB-4926A7AB04C2}"/>
              </a:ext>
            </a:extLst>
          </p:cNvPr>
          <p:cNvGrpSpPr/>
          <p:nvPr/>
        </p:nvGrpSpPr>
        <p:grpSpPr>
          <a:xfrm rot="21411068">
            <a:off x="-675093" y="-179503"/>
            <a:ext cx="5009489" cy="1918339"/>
            <a:chOff x="663539" y="-880132"/>
            <a:chExt cx="7797762" cy="2941421"/>
          </a:xfrm>
        </p:grpSpPr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A8D22223-347B-17C4-3BBA-00E7B1684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539" y="-880132"/>
              <a:ext cx="7797762" cy="2941421"/>
            </a:xfrm>
            <a:prstGeom prst="rect">
              <a:avLst/>
            </a:prstGeom>
          </p:spPr>
        </p:pic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EF90C0C-770B-F147-AF96-1012DC284D84}"/>
                </a:ext>
              </a:extLst>
            </p:cNvPr>
            <p:cNvSpPr txBox="1"/>
            <p:nvPr/>
          </p:nvSpPr>
          <p:spPr>
            <a:xfrm>
              <a:off x="1871703" y="-31125"/>
              <a:ext cx="5617562" cy="1274181"/>
            </a:xfrm>
            <a:prstGeom prst="rect">
              <a:avLst/>
            </a:prstGeom>
            <a:noFill/>
            <a:ln w="76200" cmpd="dbl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Apa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akan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Anda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lakukan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jika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mendapat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nikmat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seperti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gambar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di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samping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?</a:t>
              </a:r>
              <a:endParaRPr lang="en-ID" sz="1600" b="1" dirty="0">
                <a:solidFill>
                  <a:srgbClr val="FB3803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FE72D3B-A137-8D24-2BBB-3F4521542A42}"/>
              </a:ext>
            </a:extLst>
          </p:cNvPr>
          <p:cNvGrpSpPr/>
          <p:nvPr/>
        </p:nvGrpSpPr>
        <p:grpSpPr>
          <a:xfrm>
            <a:off x="121120" y="960330"/>
            <a:ext cx="4537051" cy="1844666"/>
            <a:chOff x="1132433" y="-683885"/>
            <a:chExt cx="7062366" cy="2828457"/>
          </a:xfrm>
        </p:grpSpPr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F9FA142A-C8DC-3A5C-132A-C55BCEB9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2433" y="-683885"/>
              <a:ext cx="7062366" cy="2828457"/>
            </a:xfrm>
            <a:prstGeom prst="rect">
              <a:avLst/>
            </a:prstGeom>
          </p:spPr>
        </p:pic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EAFD3C9D-9593-8666-1FE9-064FC5C33F51}"/>
                </a:ext>
              </a:extLst>
            </p:cNvPr>
            <p:cNvSpPr txBox="1"/>
            <p:nvPr/>
          </p:nvSpPr>
          <p:spPr>
            <a:xfrm>
              <a:off x="1800224" y="22465"/>
              <a:ext cx="5617563" cy="1274181"/>
            </a:xfrm>
            <a:prstGeom prst="rect">
              <a:avLst/>
            </a:prstGeom>
            <a:noFill/>
            <a:ln w="76200" cmpd="dbl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Bagaimana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sikap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Anda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menyedekahkan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bagian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dari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rezeki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yang Anda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peroleh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?</a:t>
              </a:r>
              <a:endParaRPr lang="en-ID" sz="1600" b="1" dirty="0">
                <a:solidFill>
                  <a:srgbClr val="FB3803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D1A6AB20-F9A7-9287-7438-FE73C7DF911B}"/>
              </a:ext>
            </a:extLst>
          </p:cNvPr>
          <p:cNvGrpSpPr/>
          <p:nvPr/>
        </p:nvGrpSpPr>
        <p:grpSpPr>
          <a:xfrm>
            <a:off x="-457440" y="1839826"/>
            <a:ext cx="4941433" cy="2301507"/>
            <a:chOff x="742047" y="-980669"/>
            <a:chExt cx="7691826" cy="3528939"/>
          </a:xfrm>
        </p:grpSpPr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477382F5-E2F9-8B93-B12C-1AB9010723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047" y="-980669"/>
              <a:ext cx="7691826" cy="3528939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59D2AEED-59A7-E2DB-E037-12D7AF85A3FA}"/>
                </a:ext>
              </a:extLst>
            </p:cNvPr>
            <p:cNvSpPr txBox="1"/>
            <p:nvPr/>
          </p:nvSpPr>
          <p:spPr>
            <a:xfrm>
              <a:off x="1800225" y="22465"/>
              <a:ext cx="5617563" cy="1651716"/>
            </a:xfrm>
            <a:prstGeom prst="rect">
              <a:avLst/>
            </a:prstGeom>
            <a:noFill/>
            <a:ln w="76200" cmpd="dbl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Jika Anda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dikaruniai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nikmat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seperti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gambar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di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samping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apakah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itu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artinya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Anda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lebih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baik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daripada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orang lain?</a:t>
              </a:r>
              <a:endParaRPr lang="en-ID" sz="1600" b="1" dirty="0">
                <a:solidFill>
                  <a:srgbClr val="FB3803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1628A725-F55A-221B-4D28-639CF85F1EBC}"/>
              </a:ext>
            </a:extLst>
          </p:cNvPr>
          <p:cNvGrpSpPr/>
          <p:nvPr/>
        </p:nvGrpSpPr>
        <p:grpSpPr>
          <a:xfrm>
            <a:off x="-84221" y="2779306"/>
            <a:ext cx="6084545" cy="2473843"/>
            <a:chOff x="-165609" y="-1127331"/>
            <a:chExt cx="9471193" cy="3793185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EF66B121-CCFD-41C7-9165-6B99E500E4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5609" y="-1127331"/>
              <a:ext cx="9471193" cy="3793185"/>
            </a:xfrm>
            <a:prstGeom prst="rect">
              <a:avLst/>
            </a:prstGeom>
          </p:spPr>
        </p:pic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482D12E5-A3ED-2306-17B4-2EAF35F1A9E7}"/>
                </a:ext>
              </a:extLst>
            </p:cNvPr>
            <p:cNvSpPr txBox="1"/>
            <p:nvPr/>
          </p:nvSpPr>
          <p:spPr>
            <a:xfrm>
              <a:off x="1800226" y="22465"/>
              <a:ext cx="5617562" cy="1651716"/>
            </a:xfrm>
            <a:prstGeom prst="rect">
              <a:avLst/>
            </a:prstGeom>
            <a:noFill/>
            <a:ln w="76200" cmpd="dbl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Bagaimana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sikap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Anda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saat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melihat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orang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terdekat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Anda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mendapat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nikmat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seperti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gambar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sedangkan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 Anda </a:t>
              </a:r>
              <a:r>
                <a:rPr lang="en-US" sz="1600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tidak</a:t>
              </a:r>
              <a:r>
                <a:rPr lang="en-US" sz="1600" dirty="0">
                  <a:solidFill>
                    <a:srgbClr val="FB3803"/>
                  </a:solidFill>
                  <a:latin typeface="Candara" panose="020E0502030303020204" pitchFamily="34" charset="0"/>
                </a:rPr>
                <a:t>?</a:t>
              </a:r>
              <a:endParaRPr lang="en-ID" sz="1600" b="1" dirty="0">
                <a:solidFill>
                  <a:srgbClr val="FB3803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8F508FC7-00E1-6C18-0B8D-9BDCDF6FBFC0}"/>
              </a:ext>
            </a:extLst>
          </p:cNvPr>
          <p:cNvGrpSpPr/>
          <p:nvPr/>
        </p:nvGrpSpPr>
        <p:grpSpPr>
          <a:xfrm>
            <a:off x="7011635" y="267702"/>
            <a:ext cx="1751365" cy="2283283"/>
            <a:chOff x="9023718" y="389693"/>
            <a:chExt cx="2815771" cy="3025391"/>
          </a:xfrm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9B635375-3F44-6A3C-D6A0-519736B2A57F}"/>
                </a:ext>
              </a:extLst>
            </p:cNvPr>
            <p:cNvSpPr/>
            <p:nvPr/>
          </p:nvSpPr>
          <p:spPr>
            <a:xfrm rot="879877">
              <a:off x="9023718" y="389693"/>
              <a:ext cx="2815771" cy="3018972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66675" cmpd="dbl">
              <a:solidFill>
                <a:srgbClr val="2F76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6A277E5-6EA0-B75C-D0A8-20E985B0C3E6}"/>
                </a:ext>
              </a:extLst>
            </p:cNvPr>
            <p:cNvSpPr txBox="1"/>
            <p:nvPr/>
          </p:nvSpPr>
          <p:spPr>
            <a:xfrm rot="956212">
              <a:off x="9242450" y="3088837"/>
              <a:ext cx="2219619" cy="326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</a:rPr>
                <a:t>: freepik.com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A51C289B-3A4F-F167-29E2-6F22D717C2A9}"/>
              </a:ext>
            </a:extLst>
          </p:cNvPr>
          <p:cNvGrpSpPr/>
          <p:nvPr/>
        </p:nvGrpSpPr>
        <p:grpSpPr>
          <a:xfrm>
            <a:off x="5317063" y="2240781"/>
            <a:ext cx="1689149" cy="2278438"/>
            <a:chOff x="6319190" y="2960471"/>
            <a:chExt cx="2715742" cy="3018972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E51832F-3351-2921-9699-1798231E7103}"/>
                </a:ext>
              </a:extLst>
            </p:cNvPr>
            <p:cNvSpPr/>
            <p:nvPr/>
          </p:nvSpPr>
          <p:spPr>
            <a:xfrm rot="21152499">
              <a:off x="6319190" y="2960471"/>
              <a:ext cx="2651644" cy="3018972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 w="63500" cmpd="dbl">
              <a:solidFill>
                <a:srgbClr val="2F76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 dirty="0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949F55B-29F0-B50F-B239-3C0272B0A811}"/>
                </a:ext>
              </a:extLst>
            </p:cNvPr>
            <p:cNvSpPr txBox="1"/>
            <p:nvPr/>
          </p:nvSpPr>
          <p:spPr>
            <a:xfrm rot="21071885">
              <a:off x="6916250" y="5610409"/>
              <a:ext cx="2118682" cy="326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</a:rPr>
                <a:t>: freepik.com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621FFA89-F0E1-EBB7-8296-532DE448C326}"/>
              </a:ext>
            </a:extLst>
          </p:cNvPr>
          <p:cNvGrpSpPr/>
          <p:nvPr/>
        </p:nvGrpSpPr>
        <p:grpSpPr>
          <a:xfrm>
            <a:off x="6951371" y="2649749"/>
            <a:ext cx="1737825" cy="1773059"/>
            <a:chOff x="8946761" y="3502361"/>
            <a:chExt cx="2794002" cy="2349335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79C7B7EF-4185-691E-AE5A-3EAE8D5909C9}"/>
                </a:ext>
              </a:extLst>
            </p:cNvPr>
            <p:cNvSpPr/>
            <p:nvPr/>
          </p:nvSpPr>
          <p:spPr>
            <a:xfrm rot="171732">
              <a:off x="8946761" y="3502361"/>
              <a:ext cx="2794002" cy="2343150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 w="66675" cmpd="dbl">
              <a:solidFill>
                <a:srgbClr val="2F76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 dirty="0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6E4118CF-F54A-4680-1435-8E48E9881635}"/>
                </a:ext>
              </a:extLst>
            </p:cNvPr>
            <p:cNvSpPr txBox="1"/>
            <p:nvPr/>
          </p:nvSpPr>
          <p:spPr>
            <a:xfrm rot="215361">
              <a:off x="9434354" y="5525449"/>
              <a:ext cx="2211822" cy="326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</a:rPr>
                <a:t>: pixabay.com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ACEB4A0-CC18-CA0D-4289-FC934178C972}"/>
              </a:ext>
            </a:extLst>
          </p:cNvPr>
          <p:cNvGrpSpPr/>
          <p:nvPr/>
        </p:nvGrpSpPr>
        <p:grpSpPr>
          <a:xfrm>
            <a:off x="5196149" y="329919"/>
            <a:ext cx="1737825" cy="1791278"/>
            <a:chOff x="6096000" y="329675"/>
            <a:chExt cx="2794002" cy="2373476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8907903F-3794-6A94-736D-B88E8F78501B}"/>
                </a:ext>
              </a:extLst>
            </p:cNvPr>
            <p:cNvSpPr/>
            <p:nvPr/>
          </p:nvSpPr>
          <p:spPr>
            <a:xfrm>
              <a:off x="6096000" y="329675"/>
              <a:ext cx="2794002" cy="234315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 w="95250" cmpd="dbl">
              <a:solidFill>
                <a:srgbClr val="2F76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DF31A656-0DE1-6EB3-D6CC-4329BFF6A466}"/>
                </a:ext>
              </a:extLst>
            </p:cNvPr>
            <p:cNvSpPr txBox="1"/>
            <p:nvPr/>
          </p:nvSpPr>
          <p:spPr>
            <a:xfrm>
              <a:off x="6546536" y="2376904"/>
              <a:ext cx="2276791" cy="326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</a:rPr>
                <a:t>: pixabay.com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8390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32A0DFE-9640-CB1A-41C0-C7DE4B7116E3}"/>
              </a:ext>
            </a:extLst>
          </p:cNvPr>
          <p:cNvSpPr/>
          <p:nvPr/>
        </p:nvSpPr>
        <p:spPr>
          <a:xfrm>
            <a:off x="2092881" y="-18411"/>
            <a:ext cx="6517719" cy="4381980"/>
          </a:xfrm>
          <a:prstGeom prst="rect">
            <a:avLst/>
          </a:prstGeom>
          <a:noFill/>
        </p:spPr>
      </p:sp>
      <p:sp>
        <p:nvSpPr>
          <p:cNvPr id="32" name="Rectangle 31">
            <a:hlinkClick r:id="rId2" action="ppaction://hlinksldjump"/>
            <a:extLst>
              <a:ext uri="{FF2B5EF4-FFF2-40B4-BE49-F238E27FC236}">
                <a16:creationId xmlns:a16="http://schemas.microsoft.com/office/drawing/2014/main" id="{93D4300F-2807-7155-2D36-CEBE6160611D}"/>
              </a:ext>
            </a:extLst>
          </p:cNvPr>
          <p:cNvSpPr/>
          <p:nvPr/>
        </p:nvSpPr>
        <p:spPr>
          <a:xfrm>
            <a:off x="1991614" y="440532"/>
            <a:ext cx="4854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Cara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Menghindari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Hasad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14A298B-C166-86A5-6AC3-FED23229C25C}"/>
              </a:ext>
            </a:extLst>
          </p:cNvPr>
          <p:cNvGrpSpPr/>
          <p:nvPr/>
        </p:nvGrpSpPr>
        <p:grpSpPr>
          <a:xfrm>
            <a:off x="2693257" y="2511546"/>
            <a:ext cx="1852026" cy="1852023"/>
            <a:chOff x="3399333" y="3450714"/>
            <a:chExt cx="2658668" cy="2658662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950AF34-A299-DBA0-502D-35166CE51ED6}"/>
                </a:ext>
              </a:extLst>
            </p:cNvPr>
            <p:cNvSpPr/>
            <p:nvPr/>
          </p:nvSpPr>
          <p:spPr>
            <a:xfrm>
              <a:off x="3399333" y="345071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4F7620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83663" tIns="583662" rIns="583663" bIns="583662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000" kern="1200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49E756E-390D-458E-9F77-B70810DBC352}"/>
                </a:ext>
              </a:extLst>
            </p:cNvPr>
            <p:cNvSpPr txBox="1"/>
            <p:nvPr/>
          </p:nvSpPr>
          <p:spPr>
            <a:xfrm>
              <a:off x="3664007" y="4082430"/>
              <a:ext cx="2125617" cy="1623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menambah</a:t>
              </a:r>
              <a:r>
                <a:rPr lang="en-US" sz="1600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banyak</a:t>
              </a:r>
              <a:r>
                <a:rPr lang="en-US" sz="1600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teman</a:t>
              </a:r>
              <a:r>
                <a:rPr lang="en-US" sz="1600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bukan</a:t>
              </a:r>
              <a:r>
                <a:rPr lang="en-US" sz="1600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musuh</a:t>
              </a:r>
              <a:endParaRPr lang="en-ID" sz="1600" b="1" dirty="0">
                <a:solidFill>
                  <a:srgbClr val="4F7620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DED6635-A481-D617-0833-90C8CDEEDF85}"/>
              </a:ext>
            </a:extLst>
          </p:cNvPr>
          <p:cNvGrpSpPr/>
          <p:nvPr/>
        </p:nvGrpSpPr>
        <p:grpSpPr>
          <a:xfrm>
            <a:off x="4598718" y="2511546"/>
            <a:ext cx="1852026" cy="1852023"/>
            <a:chOff x="6133999" y="3450714"/>
            <a:chExt cx="2658668" cy="2658662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FFD119-0D8A-FC4B-0902-E1915C972F62}"/>
                </a:ext>
              </a:extLst>
            </p:cNvPr>
            <p:cNvSpPr/>
            <p:nvPr/>
          </p:nvSpPr>
          <p:spPr>
            <a:xfrm>
              <a:off x="6133999" y="345071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00B050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637003" tIns="637002" rIns="637003" bIns="637002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800" kern="1200" dirty="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BAC875D-E66B-1881-341B-639A4565248F}"/>
                </a:ext>
              </a:extLst>
            </p:cNvPr>
            <p:cNvSpPr txBox="1"/>
            <p:nvPr/>
          </p:nvSpPr>
          <p:spPr>
            <a:xfrm>
              <a:off x="6438521" y="4515499"/>
              <a:ext cx="2125617" cy="881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00B050"/>
                  </a:solidFill>
                  <a:latin typeface="Candara" panose="020E0502030303020204" pitchFamily="34" charset="0"/>
                </a:rPr>
                <a:t>syukur</a:t>
              </a:r>
              <a:r>
                <a:rPr lang="en-US" sz="1600" b="1" dirty="0">
                  <a:solidFill>
                    <a:srgbClr val="00B05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B050"/>
                  </a:solidFill>
                  <a:latin typeface="Candara" panose="020E0502030303020204" pitchFamily="34" charset="0"/>
                </a:rPr>
                <a:t>nikmat</a:t>
              </a:r>
              <a:endParaRPr lang="en-ID" sz="1600" b="1" dirty="0">
                <a:solidFill>
                  <a:srgbClr val="00B050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8BDF5F0-9E70-EBB3-BFD4-D05D6DC35B70}"/>
              </a:ext>
            </a:extLst>
          </p:cNvPr>
          <p:cNvGrpSpPr/>
          <p:nvPr/>
        </p:nvGrpSpPr>
        <p:grpSpPr>
          <a:xfrm>
            <a:off x="1741268" y="1276350"/>
            <a:ext cx="1852026" cy="1852023"/>
            <a:chOff x="2032000" y="1677534"/>
            <a:chExt cx="2658668" cy="2658662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9BAA8839-532B-ED83-1A22-CFEEBD9B713A}"/>
                </a:ext>
              </a:extLst>
            </p:cNvPr>
            <p:cNvSpPr/>
            <p:nvPr/>
          </p:nvSpPr>
          <p:spPr>
            <a:xfrm>
              <a:off x="2032000" y="167753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005C4A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83663" tIns="583662" rIns="583663" bIns="583662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000" kern="120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40F96B4-42F0-67A0-D6B3-5361BA78A461}"/>
                </a:ext>
              </a:extLst>
            </p:cNvPr>
            <p:cNvSpPr txBox="1"/>
            <p:nvPr/>
          </p:nvSpPr>
          <p:spPr>
            <a:xfrm>
              <a:off x="2185286" y="2501338"/>
              <a:ext cx="2430140" cy="1252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meyakini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bahwa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.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Mahaadil</a:t>
              </a:r>
              <a:endParaRPr lang="en-ID" sz="16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8F3BE45-5F21-363E-B455-5403FC632621}"/>
              </a:ext>
            </a:extLst>
          </p:cNvPr>
          <p:cNvGrpSpPr/>
          <p:nvPr/>
        </p:nvGrpSpPr>
        <p:grpSpPr>
          <a:xfrm>
            <a:off x="3646235" y="1276350"/>
            <a:ext cx="1852026" cy="1852023"/>
            <a:chOff x="4766666" y="1677534"/>
            <a:chExt cx="2658668" cy="2658662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57B480E-B42C-4BA6-01F7-DAB4852D09F8}"/>
                </a:ext>
              </a:extLst>
            </p:cNvPr>
            <p:cNvSpPr/>
            <p:nvPr/>
          </p:nvSpPr>
          <p:spPr>
            <a:xfrm>
              <a:off x="4766666" y="167753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92D050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83663" tIns="583662" rIns="583663" bIns="583662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000" kern="1200" dirty="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302B75D-9577-378B-7813-B08F4F3B7155}"/>
                </a:ext>
              </a:extLst>
            </p:cNvPr>
            <p:cNvSpPr txBox="1"/>
            <p:nvPr/>
          </p:nvSpPr>
          <p:spPr>
            <a:xfrm>
              <a:off x="5033974" y="2452867"/>
              <a:ext cx="2125617" cy="1252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A7D870"/>
                  </a:solidFill>
                  <a:latin typeface="Candara" panose="020E0502030303020204" pitchFamily="34" charset="0"/>
                </a:rPr>
                <a:t>menyadari</a:t>
              </a:r>
              <a:r>
                <a:rPr lang="en-US" sz="1600" b="1" dirty="0">
                  <a:solidFill>
                    <a:srgbClr val="A7D87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A7D870"/>
                  </a:solidFill>
                  <a:latin typeface="Candara" panose="020E0502030303020204" pitchFamily="34" charset="0"/>
                </a:rPr>
                <a:t>dampak</a:t>
              </a:r>
              <a:r>
                <a:rPr lang="en-US" sz="1600" b="1" dirty="0">
                  <a:solidFill>
                    <a:srgbClr val="A7D87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A7D870"/>
                  </a:solidFill>
                  <a:latin typeface="Candara" panose="020E0502030303020204" pitchFamily="34" charset="0"/>
                </a:rPr>
                <a:t>buruk</a:t>
              </a:r>
              <a:r>
                <a:rPr lang="en-US" sz="1600" b="1" dirty="0">
                  <a:solidFill>
                    <a:srgbClr val="A7D870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A7D870"/>
                  </a:solidFill>
                  <a:latin typeface="Candara" panose="020E0502030303020204" pitchFamily="34" charset="0"/>
                </a:rPr>
                <a:t>hasad</a:t>
              </a:r>
              <a:endParaRPr lang="en-ID" sz="1600" b="1" dirty="0">
                <a:solidFill>
                  <a:srgbClr val="A7D870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2F05A39-721F-0E6F-69C2-96A6EFAD4471}"/>
              </a:ext>
            </a:extLst>
          </p:cNvPr>
          <p:cNvGrpSpPr/>
          <p:nvPr/>
        </p:nvGrpSpPr>
        <p:grpSpPr>
          <a:xfrm>
            <a:off x="5540678" y="1276350"/>
            <a:ext cx="1862054" cy="1852023"/>
            <a:chOff x="7486226" y="1677534"/>
            <a:chExt cx="2673062" cy="2658662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EA3D071-54A5-F078-DFF3-95FCF0E64972}"/>
                </a:ext>
              </a:extLst>
            </p:cNvPr>
            <p:cNvSpPr/>
            <p:nvPr/>
          </p:nvSpPr>
          <p:spPr>
            <a:xfrm>
              <a:off x="7500620" y="1677534"/>
              <a:ext cx="2658668" cy="2658662"/>
            </a:xfrm>
            <a:custGeom>
              <a:avLst/>
              <a:gdLst>
                <a:gd name="connsiteX0" fmla="*/ 0 w 2658668"/>
                <a:gd name="connsiteY0" fmla="*/ 1329331 h 2658662"/>
                <a:gd name="connsiteX1" fmla="*/ 1329334 w 2658668"/>
                <a:gd name="connsiteY1" fmla="*/ 0 h 2658662"/>
                <a:gd name="connsiteX2" fmla="*/ 2658668 w 2658668"/>
                <a:gd name="connsiteY2" fmla="*/ 1329331 h 2658662"/>
                <a:gd name="connsiteX3" fmla="*/ 1329334 w 2658668"/>
                <a:gd name="connsiteY3" fmla="*/ 2658662 h 2658662"/>
                <a:gd name="connsiteX4" fmla="*/ 0 w 2658668"/>
                <a:gd name="connsiteY4" fmla="*/ 1329331 h 265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668" h="2658662">
                  <a:moveTo>
                    <a:pt x="0" y="1329331"/>
                  </a:moveTo>
                  <a:cubicBezTo>
                    <a:pt x="0" y="595162"/>
                    <a:pt x="595163" y="0"/>
                    <a:pt x="1329334" y="0"/>
                  </a:cubicBezTo>
                  <a:cubicBezTo>
                    <a:pt x="2063505" y="0"/>
                    <a:pt x="2658668" y="595162"/>
                    <a:pt x="2658668" y="1329331"/>
                  </a:cubicBezTo>
                  <a:cubicBezTo>
                    <a:pt x="2658668" y="2063500"/>
                    <a:pt x="2063505" y="2658662"/>
                    <a:pt x="1329334" y="2658662"/>
                  </a:cubicBezTo>
                  <a:cubicBezTo>
                    <a:pt x="595163" y="2658662"/>
                    <a:pt x="0" y="2063500"/>
                    <a:pt x="0" y="1329331"/>
                  </a:cubicBezTo>
                  <a:close/>
                </a:path>
              </a:pathLst>
            </a:custGeom>
            <a:solidFill>
              <a:schemeClr val="bg1"/>
            </a:solidFill>
            <a:ln w="127000">
              <a:solidFill>
                <a:srgbClr val="005024"/>
              </a:solidFill>
            </a:ln>
            <a:effectLst>
              <a:innerShdw blurRad="368300" dist="762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637003" tIns="637002" rIns="637003" bIns="637002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4800" kern="1200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5308FC4-FC72-9550-15EF-5D11D7A3A64F}"/>
                </a:ext>
              </a:extLst>
            </p:cNvPr>
            <p:cNvSpPr txBox="1"/>
            <p:nvPr/>
          </p:nvSpPr>
          <p:spPr>
            <a:xfrm>
              <a:off x="7486226" y="2642726"/>
              <a:ext cx="2657955" cy="881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005024"/>
                  </a:solidFill>
                  <a:latin typeface="Candara" panose="020E0502030303020204" pitchFamily="34" charset="0"/>
                </a:rPr>
                <a:t>mengembangkan</a:t>
              </a:r>
              <a:r>
                <a:rPr lang="en-US" sz="1600" b="1" dirty="0">
                  <a:solidFill>
                    <a:srgbClr val="005024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024"/>
                  </a:solidFill>
                  <a:latin typeface="Candara" panose="020E0502030303020204" pitchFamily="34" charset="0"/>
                </a:rPr>
                <a:t>sikap</a:t>
              </a:r>
              <a:r>
                <a:rPr lang="en-US" sz="1600" b="1" dirty="0">
                  <a:solidFill>
                    <a:srgbClr val="005024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024"/>
                  </a:solidFill>
                  <a:latin typeface="Candara" panose="020E0502030303020204" pitchFamily="34" charset="0"/>
                </a:rPr>
                <a:t>welas</a:t>
              </a:r>
              <a:r>
                <a:rPr lang="en-US" sz="1600" b="1" dirty="0">
                  <a:solidFill>
                    <a:srgbClr val="005024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024"/>
                  </a:solidFill>
                  <a:latin typeface="Candara" panose="020E0502030303020204" pitchFamily="34" charset="0"/>
                </a:rPr>
                <a:t>asih</a:t>
              </a:r>
              <a:endParaRPr lang="en-ID" sz="1600" b="1" dirty="0">
                <a:solidFill>
                  <a:srgbClr val="005024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3663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32A0DFE-9640-CB1A-41C0-C7DE4B7116E3}"/>
              </a:ext>
            </a:extLst>
          </p:cNvPr>
          <p:cNvSpPr/>
          <p:nvPr/>
        </p:nvSpPr>
        <p:spPr>
          <a:xfrm>
            <a:off x="2092881" y="-18411"/>
            <a:ext cx="6517719" cy="4381980"/>
          </a:xfrm>
          <a:prstGeom prst="rect">
            <a:avLst/>
          </a:prstGeom>
          <a:noFill/>
        </p:spPr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92E9070-7430-EA1D-6B0A-2D952C7315E1}"/>
              </a:ext>
            </a:extLst>
          </p:cNvPr>
          <p:cNvGrpSpPr/>
          <p:nvPr/>
        </p:nvGrpSpPr>
        <p:grpSpPr>
          <a:xfrm>
            <a:off x="152400" y="237552"/>
            <a:ext cx="3274422" cy="1135549"/>
            <a:chOff x="147120" y="243090"/>
            <a:chExt cx="3274422" cy="113554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788822DD-76C7-2939-3F22-3F889103D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97" y="243090"/>
              <a:ext cx="3271945" cy="1135549"/>
            </a:xfrm>
            <a:prstGeom prst="rect">
              <a:avLst/>
            </a:prstGeom>
          </p:spPr>
        </p:pic>
        <p:sp>
          <p:nvSpPr>
            <p:cNvPr id="51" name="Rectangle 50">
              <a:hlinkClick r:id="rId4" action="ppaction://hlinksldjump"/>
              <a:extLst>
                <a:ext uri="{FF2B5EF4-FFF2-40B4-BE49-F238E27FC236}">
                  <a16:creationId xmlns:a16="http://schemas.microsoft.com/office/drawing/2014/main" id="{327BC52A-9E47-FE3F-A1FB-3A61C8F5B1A8}"/>
                </a:ext>
              </a:extLst>
            </p:cNvPr>
            <p:cNvSpPr/>
            <p:nvPr/>
          </p:nvSpPr>
          <p:spPr>
            <a:xfrm>
              <a:off x="147120" y="477619"/>
              <a:ext cx="30940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Contoh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Perilaku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Menghindari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Sikap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Hasad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9EB8A37-C142-1D3D-DC94-81C368A27B8B}"/>
              </a:ext>
            </a:extLst>
          </p:cNvPr>
          <p:cNvGrpSpPr/>
          <p:nvPr/>
        </p:nvGrpSpPr>
        <p:grpSpPr>
          <a:xfrm>
            <a:off x="3539861" y="1045212"/>
            <a:ext cx="5080983" cy="1705719"/>
            <a:chOff x="3539861" y="1045212"/>
            <a:chExt cx="5080983" cy="1705719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C985B59-D35F-94EF-2276-6DFB3C424B36}"/>
                </a:ext>
              </a:extLst>
            </p:cNvPr>
            <p:cNvGrpSpPr/>
            <p:nvPr/>
          </p:nvGrpSpPr>
          <p:grpSpPr>
            <a:xfrm>
              <a:off x="3539861" y="1045212"/>
              <a:ext cx="5080983" cy="1705719"/>
              <a:chOff x="3539861" y="1045214"/>
              <a:chExt cx="5080983" cy="1705719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279675FB-2DA7-4393-5CE1-65968CD0C492}"/>
                  </a:ext>
                </a:extLst>
              </p:cNvPr>
              <p:cNvGrpSpPr/>
              <p:nvPr/>
            </p:nvGrpSpPr>
            <p:grpSpPr>
              <a:xfrm>
                <a:off x="3539861" y="1045214"/>
                <a:ext cx="5080983" cy="1705719"/>
                <a:chOff x="2554514" y="763845"/>
                <a:chExt cx="8157029" cy="2770384"/>
              </a:xfrm>
            </p:grpSpPr>
            <p:sp>
              <p:nvSpPr>
                <p:cNvPr id="71" name="Arrow: Pentagon 70">
                  <a:extLst>
                    <a:ext uri="{FF2B5EF4-FFF2-40B4-BE49-F238E27FC236}">
                      <a16:creationId xmlns:a16="http://schemas.microsoft.com/office/drawing/2014/main" id="{41C66D9C-5C1E-8C54-EFA2-6F1F562D6E28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6" cy="1393371"/>
                </a:xfrm>
                <a:prstGeom prst="homePlate">
                  <a:avLst/>
                </a:prstGeom>
                <a:solidFill>
                  <a:schemeClr val="bg1"/>
                </a:solidFill>
                <a:ln w="28575"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EC528ED8-3A99-289D-C0B0-3074C87E588C}"/>
                    </a:ext>
                  </a:extLst>
                </p:cNvPr>
                <p:cNvSpPr/>
                <p:nvPr/>
              </p:nvSpPr>
              <p:spPr>
                <a:xfrm>
                  <a:off x="7779657" y="763845"/>
                  <a:ext cx="2931886" cy="2770384"/>
                </a:xfrm>
                <a:prstGeom prst="ellipse">
                  <a:avLst/>
                </a:prstGeom>
                <a:blipFill dpi="0" rotWithShape="1">
                  <a:blip r:embed="rId5"/>
                  <a:srcRect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5BF8732F-0D93-DA6B-0254-3515892014EC}"/>
                  </a:ext>
                </a:extLst>
              </p:cNvPr>
              <p:cNvSpPr txBox="1"/>
              <p:nvPr/>
            </p:nvSpPr>
            <p:spPr>
              <a:xfrm>
                <a:off x="3657600" y="1590588"/>
                <a:ext cx="308283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mengucapkan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selamat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teman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bahagia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16517E2-77F1-D302-9929-E087AD1243D3}"/>
                </a:ext>
              </a:extLst>
            </p:cNvPr>
            <p:cNvSpPr/>
            <p:nvPr/>
          </p:nvSpPr>
          <p:spPr>
            <a:xfrm>
              <a:off x="6978836" y="2343148"/>
              <a:ext cx="1410877" cy="2598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pexels.com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60BB89E-EC75-7243-458C-8CDCED0A149C}"/>
              </a:ext>
            </a:extLst>
          </p:cNvPr>
          <p:cNvGrpSpPr/>
          <p:nvPr/>
        </p:nvGrpSpPr>
        <p:grpSpPr>
          <a:xfrm>
            <a:off x="1127533" y="1898071"/>
            <a:ext cx="5127813" cy="1705719"/>
            <a:chOff x="1118136" y="1898072"/>
            <a:chExt cx="5127813" cy="1705719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621453D3-8F44-AE82-3813-732A8A4C14EC}"/>
                </a:ext>
              </a:extLst>
            </p:cNvPr>
            <p:cNvGrpSpPr/>
            <p:nvPr/>
          </p:nvGrpSpPr>
          <p:grpSpPr>
            <a:xfrm>
              <a:off x="1118136" y="1898072"/>
              <a:ext cx="5127813" cy="1705719"/>
              <a:chOff x="355602" y="1727845"/>
              <a:chExt cx="7367975" cy="2479543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E275A002-FB79-AC87-E269-D6F0228D7E4E}"/>
                  </a:ext>
                </a:extLst>
              </p:cNvPr>
              <p:cNvGrpSpPr/>
              <p:nvPr/>
            </p:nvGrpSpPr>
            <p:grpSpPr>
              <a:xfrm flipH="1">
                <a:off x="355602" y="1727845"/>
                <a:ext cx="7300685" cy="2479543"/>
                <a:chOff x="2554514" y="666543"/>
                <a:chExt cx="8157028" cy="2770384"/>
              </a:xfrm>
            </p:grpSpPr>
            <p:sp>
              <p:nvSpPr>
                <p:cNvPr id="64" name="Arrow: Pentagon 63">
                  <a:extLst>
                    <a:ext uri="{FF2B5EF4-FFF2-40B4-BE49-F238E27FC236}">
                      <a16:creationId xmlns:a16="http://schemas.microsoft.com/office/drawing/2014/main" id="{87BBB6B3-1C08-2BC3-5693-B8A14EB25DB5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6" cy="1393371"/>
                </a:xfrm>
                <a:prstGeom prst="homePlate">
                  <a:avLst/>
                </a:prstGeom>
                <a:solidFill>
                  <a:srgbClr val="EFCACA"/>
                </a:solid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5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332A8A74-686D-81A3-570A-738FB6D16923}"/>
                    </a:ext>
                  </a:extLst>
                </p:cNvPr>
                <p:cNvSpPr/>
                <p:nvPr/>
              </p:nvSpPr>
              <p:spPr>
                <a:xfrm flipH="1">
                  <a:off x="7779656" y="666543"/>
                  <a:ext cx="2931886" cy="2770384"/>
                </a:xfrm>
                <a:prstGeom prst="ellipse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C478691A-436A-70B1-EEBF-17ACDD2EB2A3}"/>
                  </a:ext>
                </a:extLst>
              </p:cNvPr>
              <p:cNvSpPr txBox="1"/>
              <p:nvPr/>
            </p:nvSpPr>
            <p:spPr>
              <a:xfrm>
                <a:off x="2838512" y="2610094"/>
                <a:ext cx="4885065" cy="939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berempati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teman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ditimpa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musibah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3BB191D-C24D-6E63-F1C3-6456F82CBBD7}"/>
                </a:ext>
              </a:extLst>
            </p:cNvPr>
            <p:cNvSpPr/>
            <p:nvPr/>
          </p:nvSpPr>
          <p:spPr>
            <a:xfrm>
              <a:off x="1325827" y="3109838"/>
              <a:ext cx="1410877" cy="2598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EBCE379-E806-319F-A927-9D9F37164603}"/>
              </a:ext>
            </a:extLst>
          </p:cNvPr>
          <p:cNvGrpSpPr/>
          <p:nvPr/>
        </p:nvGrpSpPr>
        <p:grpSpPr>
          <a:xfrm>
            <a:off x="3539861" y="2879911"/>
            <a:ext cx="5080983" cy="1705719"/>
            <a:chOff x="3539861" y="2879911"/>
            <a:chExt cx="5080983" cy="1705719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E8227D67-C16E-DA90-595F-384B409FD25F}"/>
                </a:ext>
              </a:extLst>
            </p:cNvPr>
            <p:cNvGrpSpPr/>
            <p:nvPr/>
          </p:nvGrpSpPr>
          <p:grpSpPr>
            <a:xfrm>
              <a:off x="3539861" y="2879911"/>
              <a:ext cx="5080983" cy="1705719"/>
              <a:chOff x="3831772" y="2980939"/>
              <a:chExt cx="7300686" cy="2479543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A2BC4198-BB9B-5870-FFAB-37D2017633D4}"/>
                  </a:ext>
                </a:extLst>
              </p:cNvPr>
              <p:cNvGrpSpPr/>
              <p:nvPr/>
            </p:nvGrpSpPr>
            <p:grpSpPr>
              <a:xfrm>
                <a:off x="3831772" y="2980939"/>
                <a:ext cx="7300686" cy="2479543"/>
                <a:chOff x="2554514" y="763843"/>
                <a:chExt cx="8157029" cy="2770384"/>
              </a:xfrm>
            </p:grpSpPr>
            <p:sp>
              <p:nvSpPr>
                <p:cNvPr id="57" name="Arrow: Pentagon 56">
                  <a:extLst>
                    <a:ext uri="{FF2B5EF4-FFF2-40B4-BE49-F238E27FC236}">
                      <a16:creationId xmlns:a16="http://schemas.microsoft.com/office/drawing/2014/main" id="{2B9FE4D4-561A-DE01-AE58-F354929888BA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6" cy="1393371"/>
                </a:xfrm>
                <a:prstGeom prst="homePlate">
                  <a:avLst/>
                </a:prstGeom>
                <a:solidFill>
                  <a:schemeClr val="bg1"/>
                </a:solidFill>
                <a:ln w="28575"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5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0C8A96E6-6F49-5918-675B-5008319980A6}"/>
                    </a:ext>
                  </a:extLst>
                </p:cNvPr>
                <p:cNvSpPr/>
                <p:nvPr/>
              </p:nvSpPr>
              <p:spPr>
                <a:xfrm>
                  <a:off x="7779657" y="763843"/>
                  <a:ext cx="2931886" cy="2770384"/>
                </a:xfrm>
                <a:prstGeom prst="ellipse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93F3461-CAF3-DEC7-0F4A-483AB77C80C1}"/>
                  </a:ext>
                </a:extLst>
              </p:cNvPr>
              <p:cNvSpPr txBox="1"/>
              <p:nvPr/>
            </p:nvSpPr>
            <p:spPr>
              <a:xfrm>
                <a:off x="3918158" y="3751438"/>
                <a:ext cx="4243375" cy="939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memandang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orang lain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sebagai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teman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bukan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lawan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1FCF9FB-339E-8949-DA9A-F1A81FA55632}"/>
                </a:ext>
              </a:extLst>
            </p:cNvPr>
            <p:cNvSpPr/>
            <p:nvPr/>
          </p:nvSpPr>
          <p:spPr>
            <a:xfrm>
              <a:off x="6971123" y="4171950"/>
              <a:ext cx="1410877" cy="2598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pexels.com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9630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hlinkClick r:id="rId4" action="ppaction://hlinksldjump"/>
            <a:extLst>
              <a:ext uri="{FF2B5EF4-FFF2-40B4-BE49-F238E27FC236}">
                <a16:creationId xmlns:a16="http://schemas.microsoft.com/office/drawing/2014/main" id="{CFD76997-EEA8-984D-8E8B-A6E3BE5513C1}"/>
              </a:ext>
            </a:extLst>
          </p:cNvPr>
          <p:cNvSpPr txBox="1"/>
          <p:nvPr/>
        </p:nvSpPr>
        <p:spPr>
          <a:xfrm>
            <a:off x="1485900" y="285750"/>
            <a:ext cx="617220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Cara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Membiasakan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Diri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Menghindari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Akhlak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Mazmumah</a:t>
            </a:r>
            <a:r>
              <a:rPr lang="en-US" sz="28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(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Tercela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)</a:t>
            </a:r>
            <a:endParaRPr lang="en-ID" sz="28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8E7FE998-8485-C1C5-B645-AAAAA16D570E}"/>
              </a:ext>
            </a:extLst>
          </p:cNvPr>
          <p:cNvGrpSpPr/>
          <p:nvPr/>
        </p:nvGrpSpPr>
        <p:grpSpPr>
          <a:xfrm>
            <a:off x="664937" y="1526311"/>
            <a:ext cx="7814127" cy="2569439"/>
            <a:chOff x="678548" y="2717804"/>
            <a:chExt cx="10834905" cy="3762797"/>
          </a:xfrm>
        </p:grpSpPr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824C90E1-0A05-ACA4-63B6-67E72F8974EF}"/>
                </a:ext>
              </a:extLst>
            </p:cNvPr>
            <p:cNvGrpSpPr/>
            <p:nvPr/>
          </p:nvGrpSpPr>
          <p:grpSpPr>
            <a:xfrm>
              <a:off x="678548" y="5105382"/>
              <a:ext cx="10820397" cy="1375219"/>
              <a:chOff x="878117" y="2053781"/>
              <a:chExt cx="10820397" cy="1375219"/>
            </a:xfrm>
          </p:grpSpPr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FBF1BFC4-F345-5612-9139-7A06D78CFE9D}"/>
                  </a:ext>
                </a:extLst>
              </p:cNvPr>
              <p:cNvGrpSpPr/>
              <p:nvPr/>
            </p:nvGrpSpPr>
            <p:grpSpPr>
              <a:xfrm>
                <a:off x="885371" y="2960923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97" name="Straight Connector 96">
                  <a:extLst>
                    <a:ext uri="{FF2B5EF4-FFF2-40B4-BE49-F238E27FC236}">
                      <a16:creationId xmlns:a16="http://schemas.microsoft.com/office/drawing/2014/main" id="{BF19849E-ABBC-1986-389F-557BF8A907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Connector 97">
                  <a:extLst>
                    <a:ext uri="{FF2B5EF4-FFF2-40B4-BE49-F238E27FC236}">
                      <a16:creationId xmlns:a16="http://schemas.microsoft.com/office/drawing/2014/main" id="{1E2EA838-870C-225E-1ABC-F0DBFF69CB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41C04736-3B3B-AC52-6A8E-06910077DD20}"/>
                  </a:ext>
                </a:extLst>
              </p:cNvPr>
              <p:cNvGrpSpPr/>
              <p:nvPr/>
            </p:nvGrpSpPr>
            <p:grpSpPr>
              <a:xfrm>
                <a:off x="878117" y="2053781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95" name="Straight Connector 94">
                  <a:extLst>
                    <a:ext uri="{FF2B5EF4-FFF2-40B4-BE49-F238E27FC236}">
                      <a16:creationId xmlns:a16="http://schemas.microsoft.com/office/drawing/2014/main" id="{68B9C080-3FEC-1AEC-F699-003E7D6605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>
                  <a:extLst>
                    <a:ext uri="{FF2B5EF4-FFF2-40B4-BE49-F238E27FC236}">
                      <a16:creationId xmlns:a16="http://schemas.microsoft.com/office/drawing/2014/main" id="{E0ABAB2D-E555-85A4-97D2-60A5D17A0F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2FA62EF4-078C-237F-6417-4EC8F3715595}"/>
                </a:ext>
              </a:extLst>
            </p:cNvPr>
            <p:cNvCxnSpPr>
              <a:cxnSpLocks/>
            </p:cNvCxnSpPr>
            <p:nvPr/>
          </p:nvCxnSpPr>
          <p:spPr>
            <a:xfrm>
              <a:off x="700310" y="2717804"/>
              <a:ext cx="10813143" cy="0"/>
            </a:xfrm>
            <a:prstGeom prst="line">
              <a:avLst/>
            </a:prstGeom>
            <a:ln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1B47847-D5A6-AC50-7B6C-AE02C1C042F2}"/>
                </a:ext>
              </a:extLst>
            </p:cNvPr>
            <p:cNvGrpSpPr/>
            <p:nvPr/>
          </p:nvGrpSpPr>
          <p:grpSpPr>
            <a:xfrm>
              <a:off x="685802" y="3214917"/>
              <a:ext cx="10820397" cy="1375219"/>
              <a:chOff x="878117" y="2053781"/>
              <a:chExt cx="10820397" cy="1375219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FA148657-0BCD-161C-5EF8-780EC550CD02}"/>
                  </a:ext>
                </a:extLst>
              </p:cNvPr>
              <p:cNvGrpSpPr/>
              <p:nvPr/>
            </p:nvGrpSpPr>
            <p:grpSpPr>
              <a:xfrm>
                <a:off x="885371" y="2960923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91" name="Straight Connector 90">
                  <a:extLst>
                    <a:ext uri="{FF2B5EF4-FFF2-40B4-BE49-F238E27FC236}">
                      <a16:creationId xmlns:a16="http://schemas.microsoft.com/office/drawing/2014/main" id="{7399A475-CD4D-7751-D415-08315436BC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>
                  <a:extLst>
                    <a:ext uri="{FF2B5EF4-FFF2-40B4-BE49-F238E27FC236}">
                      <a16:creationId xmlns:a16="http://schemas.microsoft.com/office/drawing/2014/main" id="{1AE5C9CD-3AB1-7184-1EC6-57E963BB4C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E4AB93F6-323C-E8D4-E66E-99B9F806093E}"/>
                  </a:ext>
                </a:extLst>
              </p:cNvPr>
              <p:cNvGrpSpPr/>
              <p:nvPr/>
            </p:nvGrpSpPr>
            <p:grpSpPr>
              <a:xfrm>
                <a:off x="878117" y="2053781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419B78E5-BC4C-BDE5-56CB-48585BE267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2C54E38C-1E2A-D0F4-6887-937CB365C4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1BADF56B-614E-D34A-B7BE-0FFE3492B36F}"/>
                </a:ext>
              </a:extLst>
            </p:cNvPr>
            <p:cNvSpPr txBox="1"/>
            <p:nvPr/>
          </p:nvSpPr>
          <p:spPr>
            <a:xfrm>
              <a:off x="831222" y="2758385"/>
              <a:ext cx="10656832" cy="540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1.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mengutamakan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kebutuhan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pokok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/primer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9DABE6E-B1AC-1D8F-3071-10AE9144AA77}"/>
                </a:ext>
              </a:extLst>
            </p:cNvPr>
            <p:cNvSpPr txBox="1"/>
            <p:nvPr/>
          </p:nvSpPr>
          <p:spPr>
            <a:xfrm>
              <a:off x="823964" y="3230090"/>
              <a:ext cx="10656832" cy="540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2.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menumbuhkan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empati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BEB1BCB-26E9-8D5F-CF31-E9C166A8CB42}"/>
                </a:ext>
              </a:extLst>
            </p:cNvPr>
            <p:cNvSpPr txBox="1"/>
            <p:nvPr/>
          </p:nvSpPr>
          <p:spPr>
            <a:xfrm>
              <a:off x="838478" y="3665526"/>
              <a:ext cx="10656832" cy="946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3.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mengingat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bahwa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ria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merupakan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syirik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kecil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dapat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merusak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keimanan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78777597-C12A-54D1-2EE1-C35F00EECC79}"/>
                </a:ext>
              </a:extLst>
            </p:cNvPr>
            <p:cNvSpPr txBox="1"/>
            <p:nvPr/>
          </p:nvSpPr>
          <p:spPr>
            <a:xfrm>
              <a:off x="838478" y="4129712"/>
              <a:ext cx="10656832" cy="540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4.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menyadarkan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bukan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siapa-siapa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hadapan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C559F66B-8FC0-9EF3-FA91-171C574781F3}"/>
                </a:ext>
              </a:extLst>
            </p:cNvPr>
            <p:cNvSpPr txBox="1"/>
            <p:nvPr/>
          </p:nvSpPr>
          <p:spPr>
            <a:xfrm>
              <a:off x="831222" y="4644966"/>
              <a:ext cx="10656832" cy="540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5.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mengingat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dampak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buruk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hasad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fisik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mental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6521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19F8AF9B-26C8-85F2-C697-38696E492280}"/>
              </a:ext>
            </a:extLst>
          </p:cNvPr>
          <p:cNvSpPr txBox="1"/>
          <p:nvPr/>
        </p:nvSpPr>
        <p:spPr>
          <a:xfrm>
            <a:off x="3207657" y="152046"/>
            <a:ext cx="2620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5C4A"/>
                </a:solidFill>
                <a:latin typeface="Candara" panose="020E0502030303020204" pitchFamily="34" charset="0"/>
              </a:rPr>
              <a:t>Peta </a:t>
            </a:r>
            <a:r>
              <a:rPr lang="en-US" sz="3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Konsep</a:t>
            </a:r>
            <a:endParaRPr lang="en-ID" sz="3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3BC2011-194E-1BE5-D3E6-99B5A923B47C}"/>
              </a:ext>
            </a:extLst>
          </p:cNvPr>
          <p:cNvGrpSpPr/>
          <p:nvPr/>
        </p:nvGrpSpPr>
        <p:grpSpPr>
          <a:xfrm>
            <a:off x="1148526" y="798377"/>
            <a:ext cx="6974607" cy="3873202"/>
            <a:chOff x="1148526" y="798377"/>
            <a:chExt cx="6974607" cy="387320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2784501-39A8-798B-1E07-37F59C658E75}"/>
                </a:ext>
              </a:extLst>
            </p:cNvPr>
            <p:cNvGrpSpPr/>
            <p:nvPr/>
          </p:nvGrpSpPr>
          <p:grpSpPr>
            <a:xfrm>
              <a:off x="2497638" y="1962150"/>
              <a:ext cx="4235266" cy="1600200"/>
              <a:chOff x="2497638" y="1962150"/>
              <a:chExt cx="4235266" cy="1600200"/>
            </a:xfrm>
          </p:grpSpPr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FF5CEDD7-6E9F-CADE-FCCC-0F8C089DF5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42390" y="3167011"/>
                <a:ext cx="5810" cy="395339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F1265842-4095-48A8-4D69-22B2EBA02A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144" y="1962150"/>
                <a:ext cx="852474" cy="0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4EDA933-E004-502A-2ED5-68CED0B9DF9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97638" y="2590751"/>
                <a:ext cx="1053495" cy="571728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8983765F-095D-10BD-3661-701EAFB2E3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28385" y="1962150"/>
                <a:ext cx="852474" cy="0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13E3EAB6-B6E7-025C-796F-8A25D6F3D0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679409" y="2529524"/>
                <a:ext cx="1053495" cy="571728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A17CFE3-F700-D5FF-E456-2D0C193F9B5E}"/>
                </a:ext>
              </a:extLst>
            </p:cNvPr>
            <p:cNvGrpSpPr/>
            <p:nvPr/>
          </p:nvGrpSpPr>
          <p:grpSpPr>
            <a:xfrm>
              <a:off x="3417464" y="798377"/>
              <a:ext cx="2370263" cy="2370262"/>
              <a:chOff x="4390692" y="1161133"/>
              <a:chExt cx="3396347" cy="3396347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F342F973-09B1-ACDE-09A4-0E8712A52E09}"/>
                  </a:ext>
                </a:extLst>
              </p:cNvPr>
              <p:cNvSpPr/>
              <p:nvPr/>
            </p:nvSpPr>
            <p:spPr>
              <a:xfrm>
                <a:off x="4390692" y="1161133"/>
                <a:ext cx="3396347" cy="3396347"/>
              </a:xfrm>
              <a:prstGeom prst="ellipse">
                <a:avLst/>
              </a:prstGeom>
              <a:solidFill>
                <a:schemeClr val="bg1"/>
              </a:solidFill>
              <a:ln w="101600" cmpd="thickThin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37" name="TextBox 3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02CFCCEC-2603-2CC3-65BE-048FE81C736F}"/>
                  </a:ext>
                </a:extLst>
              </p:cNvPr>
              <p:cNvSpPr txBox="1"/>
              <p:nvPr/>
            </p:nvSpPr>
            <p:spPr>
              <a:xfrm>
                <a:off x="4582226" y="2064394"/>
                <a:ext cx="3065184" cy="1719951"/>
              </a:xfrm>
              <a:prstGeom prst="rect">
                <a:avLst/>
              </a:prstGeom>
              <a:noFill/>
              <a:ln w="76200"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Menghindari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Akhlak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Mazmumah</a:t>
                </a:r>
                <a:r>
                  <a:rPr lang="en-US" sz="18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Kehidupan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Sehari-hari</a:t>
                </a:r>
                <a:endParaRPr lang="en-ID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732D9B5-6015-231B-51E3-329C0828049E}"/>
                </a:ext>
              </a:extLst>
            </p:cNvPr>
            <p:cNvGrpSpPr/>
            <p:nvPr/>
          </p:nvGrpSpPr>
          <p:grpSpPr>
            <a:xfrm>
              <a:off x="1148526" y="1416261"/>
              <a:ext cx="6974607" cy="3255318"/>
              <a:chOff x="1148526" y="1416261"/>
              <a:chExt cx="6974607" cy="3255318"/>
            </a:xfrm>
          </p:grpSpPr>
          <p:sp>
            <p:nvSpPr>
              <p:cNvPr id="31" name="Rectangle: Rounded Corners 30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A403EEF2-2CE2-CEAF-4081-F89BAABBB4F0}"/>
                  </a:ext>
                </a:extLst>
              </p:cNvPr>
              <p:cNvSpPr/>
              <p:nvPr/>
            </p:nvSpPr>
            <p:spPr>
              <a:xfrm>
                <a:off x="6680859" y="1416261"/>
                <a:ext cx="1442274" cy="103866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Ria dan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Sumah</a:t>
                </a:r>
                <a:endParaRPr lang="en-ID" sz="1600" dirty="0"/>
              </a:p>
            </p:txBody>
          </p:sp>
          <p:sp>
            <p:nvSpPr>
              <p:cNvPr id="32" name="Rectangle: Rounded Corners 3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4CDC215E-9A00-C649-C4E5-470EEF2281B7}"/>
                  </a:ext>
                </a:extLst>
              </p:cNvPr>
              <p:cNvSpPr/>
              <p:nvPr/>
            </p:nvSpPr>
            <p:spPr>
              <a:xfrm>
                <a:off x="1148526" y="1428750"/>
                <a:ext cx="1442274" cy="103866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Sikap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Hidup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Berfoya-foya</a:t>
                </a:r>
                <a:endParaRPr lang="en-ID" sz="1600" dirty="0"/>
              </a:p>
            </p:txBody>
          </p:sp>
          <p:sp>
            <p:nvSpPr>
              <p:cNvPr id="35" name="Rectangle: Rounded Corners 34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D68DC356-EE16-B649-3A28-AC00D4D42FD6}"/>
                  </a:ext>
                </a:extLst>
              </p:cNvPr>
              <p:cNvSpPr/>
              <p:nvPr/>
            </p:nvSpPr>
            <p:spPr>
              <a:xfrm>
                <a:off x="1834326" y="3105150"/>
                <a:ext cx="1442274" cy="858528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</a:t>
                </a:r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akabur</a:t>
                </a:r>
                <a:endParaRPr lang="en-ID" sz="1600" dirty="0"/>
              </a:p>
            </p:txBody>
          </p:sp>
          <p:sp>
            <p:nvSpPr>
              <p:cNvPr id="39" name="Rectangle: Rounded Corners 38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D3EBE3F7-E6C4-2311-CEDC-0B9C99ADBAA4}"/>
                  </a:ext>
                </a:extLst>
              </p:cNvPr>
              <p:cNvSpPr/>
              <p:nvPr/>
            </p:nvSpPr>
            <p:spPr>
              <a:xfrm>
                <a:off x="3660357" y="3537086"/>
                <a:ext cx="1981212" cy="1134493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Membiasakan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Diri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Menghindari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Akhlak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Mazmumah</a:t>
                </a:r>
                <a:r>
                  <a:rPr lang="en-US" sz="16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(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Tercela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)</a:t>
                </a:r>
                <a:endParaRPr lang="en-ID" sz="1600" dirty="0"/>
              </a:p>
            </p:txBody>
          </p:sp>
          <p:sp>
            <p:nvSpPr>
              <p:cNvPr id="34" name="Rectangle: Rounded Corners 33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71F07858-70A9-E534-6BA0-15D2890B46B4}"/>
                  </a:ext>
                </a:extLst>
              </p:cNvPr>
              <p:cNvSpPr/>
              <p:nvPr/>
            </p:nvSpPr>
            <p:spPr>
              <a:xfrm>
                <a:off x="6025326" y="3105150"/>
                <a:ext cx="1442274" cy="858528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Hasad</a:t>
                </a:r>
                <a:endParaRPr lang="en-ID" sz="16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0138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329876259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79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1643153" y="440532"/>
            <a:ext cx="58576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Hidup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Berfoya-foya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4923866-49F9-5FF1-A226-0AE48B3065A8}"/>
              </a:ext>
            </a:extLst>
          </p:cNvPr>
          <p:cNvGrpSpPr/>
          <p:nvPr/>
        </p:nvGrpSpPr>
        <p:grpSpPr>
          <a:xfrm>
            <a:off x="0" y="954723"/>
            <a:ext cx="7593548" cy="970484"/>
            <a:chOff x="0" y="954723"/>
            <a:chExt cx="7593548" cy="970484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5853779-8592-456D-89D1-BD0FCEC95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954723"/>
              <a:ext cx="4916238" cy="95211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D9479F5-3477-4520-D6D3-8CF4C42CD46D}"/>
                </a:ext>
              </a:extLst>
            </p:cNvPr>
            <p:cNvSpPr txBox="1"/>
            <p:nvPr/>
          </p:nvSpPr>
          <p:spPr>
            <a:xfrm>
              <a:off x="821385" y="1132426"/>
              <a:ext cx="6772163" cy="792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Kamus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Besar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Bahasa Indonesia:</a:t>
              </a:r>
            </a:p>
            <a:p>
              <a:pPr algn="just">
                <a:lnSpc>
                  <a:spcPct val="150000"/>
                </a:lnSpc>
              </a:pP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menghambur-hamburkan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uang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tujuan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bersenang-senang</a:t>
              </a:r>
              <a:endParaRPr lang="en-ID" sz="1600" i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9844045-D01C-68CB-86A2-8D3F7357B7DF}"/>
              </a:ext>
            </a:extLst>
          </p:cNvPr>
          <p:cNvSpPr txBox="1"/>
          <p:nvPr/>
        </p:nvSpPr>
        <p:spPr>
          <a:xfrm>
            <a:off x="609600" y="2841353"/>
            <a:ext cx="4275327" cy="1787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500" b="1" dirty="0">
                <a:solidFill>
                  <a:srgbClr val="005C4A"/>
                </a:solidFill>
                <a:latin typeface="Candara" panose="020E0502030303020204" pitchFamily="34" charset="0"/>
              </a:rPr>
              <a:t>Mujahid R.A.: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Bila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seseorang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menggunakan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semua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hartanya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kebenaran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ia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tidak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dapat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dikatakan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mempunyai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sifat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tabzir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sebaliknya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bila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seseorang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menggunakan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hartanya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untuk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kebatilan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walaupun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hanya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segenggam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berarti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ia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memiliki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sifat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tabzir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1500" i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A62AA56-2C0A-A2F2-718D-DCEC18F152E7}"/>
              </a:ext>
            </a:extLst>
          </p:cNvPr>
          <p:cNvGrpSpPr/>
          <p:nvPr/>
        </p:nvGrpSpPr>
        <p:grpSpPr>
          <a:xfrm>
            <a:off x="2113881" y="1683547"/>
            <a:ext cx="4916238" cy="1478705"/>
            <a:chOff x="2113881" y="1657350"/>
            <a:chExt cx="4916238" cy="1478705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CBD8091-BE86-8DB4-305D-0FDB7CC667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113881" y="1657350"/>
              <a:ext cx="4916238" cy="147870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FB6F326-13D8-0725-A75D-FBFE14D6FD50}"/>
                </a:ext>
              </a:extLst>
            </p:cNvPr>
            <p:cNvSpPr txBox="1"/>
            <p:nvPr/>
          </p:nvSpPr>
          <p:spPr>
            <a:xfrm>
              <a:off x="2819400" y="2044074"/>
              <a:ext cx="3688113" cy="705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Islam, </a:t>
              </a:r>
              <a:r>
                <a:rPr lang="en-US" sz="1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berfoya-foya</a:t>
              </a:r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dikategorikan</a:t>
              </a:r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sebagai</a:t>
              </a:r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4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tabzir</a:t>
              </a:r>
              <a:r>
                <a:rPr lang="en-US" sz="14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sz="14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E4371C2-A85C-C3B8-6F94-94446053AE0F}"/>
              </a:ext>
            </a:extLst>
          </p:cNvPr>
          <p:cNvSpPr txBox="1"/>
          <p:nvPr/>
        </p:nvSpPr>
        <p:spPr>
          <a:xfrm>
            <a:off x="5424546" y="2924250"/>
            <a:ext cx="2990769" cy="1095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500" b="1" dirty="0">
                <a:solidFill>
                  <a:srgbClr val="005C4A"/>
                </a:solidFill>
                <a:latin typeface="Candara" panose="020E0502030303020204" pitchFamily="34" charset="0"/>
              </a:rPr>
              <a:t>Abdullah bin </a:t>
            </a:r>
            <a:r>
              <a:rPr lang="en-US" sz="15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Mas’ud</a:t>
            </a:r>
            <a:r>
              <a:rPr lang="en-US" sz="1500" b="1" dirty="0">
                <a:solidFill>
                  <a:srgbClr val="005C4A"/>
                </a:solidFill>
                <a:latin typeface="Candara" panose="020E0502030303020204" pitchFamily="34" charset="0"/>
              </a:rPr>
              <a:t>: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Tabzir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segala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sesuatu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digunakan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tanpa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15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kebenaran</a:t>
            </a:r>
            <a:r>
              <a:rPr lang="en-US" sz="1500" i="1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1500" i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862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5000" r="7000"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1960553" y="438150"/>
            <a:ext cx="52229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Dalil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Berfoya-foya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800" u="sng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D8F9B6-0C8B-5DF3-3C81-A34AF9B2725C}"/>
              </a:ext>
            </a:extLst>
          </p:cNvPr>
          <p:cNvSpPr txBox="1"/>
          <p:nvPr/>
        </p:nvSpPr>
        <p:spPr>
          <a:xfrm>
            <a:off x="1046525" y="1261491"/>
            <a:ext cx="7050949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2800" dirty="0">
                <a:effectLst/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وَاٰتِ ذَا الْقُرْبٰى حَقَّهٗ وَالْمِسْكِيْنَ وَابْنَ السَّبِيْلِ وَلَا تُبَذِّرْ تَبْذِيْرًا ﴿الاسراۤء: ٢٦﴾ </a:t>
            </a:r>
            <a:endParaRPr lang="en-ID" sz="2800" dirty="0">
              <a:effectLst/>
              <a:latin typeface="Adobe Naskh Medium" panose="01010101010101010101" pitchFamily="50" charset="-78"/>
              <a:ea typeface="Calibri" panose="020F0502020204030204" pitchFamily="34" charset="0"/>
              <a:cs typeface="Adobe Naskh Medium" panose="01010101010101010101" pitchFamily="50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DDA7B0-425B-5FEC-D477-F70998744785}"/>
              </a:ext>
            </a:extLst>
          </p:cNvPr>
          <p:cNvSpPr txBox="1"/>
          <p:nvPr/>
        </p:nvSpPr>
        <p:spPr>
          <a:xfrm>
            <a:off x="1046525" y="2266482"/>
            <a:ext cx="6954475" cy="129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Berikanlah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kerabat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dekat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haknya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, (juga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) orang miskin, dan orang yang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perjalanan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Janganlah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kamu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menghambur-hamburkan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hartamu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secara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boros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(Q.S. Al-</a:t>
            </a:r>
            <a:r>
              <a:rPr lang="en-US" b="1" dirty="0" err="1">
                <a:solidFill>
                  <a:srgbClr val="005C4A"/>
                </a:solidFill>
                <a:latin typeface="Candara" panose="020E0502030303020204" pitchFamily="34" charset="0"/>
              </a:rPr>
              <a:t>Isrā</a:t>
            </a:r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’/17: 26) </a:t>
            </a:r>
            <a:endParaRPr lang="en-ID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953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32A0DFE-9640-CB1A-41C0-C7DE4B7116E3}"/>
              </a:ext>
            </a:extLst>
          </p:cNvPr>
          <p:cNvSpPr/>
          <p:nvPr/>
        </p:nvSpPr>
        <p:spPr>
          <a:xfrm>
            <a:off x="2092881" y="-18411"/>
            <a:ext cx="6517719" cy="4381980"/>
          </a:xfrm>
          <a:prstGeom prst="rect">
            <a:avLst/>
          </a:prstGeom>
          <a:noFill/>
        </p:spPr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94ED834-BDD6-7563-2831-95FE73D501F9}"/>
              </a:ext>
            </a:extLst>
          </p:cNvPr>
          <p:cNvGrpSpPr/>
          <p:nvPr/>
        </p:nvGrpSpPr>
        <p:grpSpPr>
          <a:xfrm>
            <a:off x="2701808" y="737188"/>
            <a:ext cx="3740383" cy="3782710"/>
            <a:chOff x="2701808" y="737188"/>
            <a:chExt cx="3740383" cy="3782710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9981AAB-50C7-8083-3656-8E4BFF43AACC}"/>
                </a:ext>
              </a:extLst>
            </p:cNvPr>
            <p:cNvSpPr/>
            <p:nvPr/>
          </p:nvSpPr>
          <p:spPr>
            <a:xfrm>
              <a:off x="2701808" y="755451"/>
              <a:ext cx="3740383" cy="374038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242777" y="3702893"/>
                  </a:moveTo>
                  <a:arcTo wR="1870191" hR="1870191" stAng="4710508" swAng="1378984"/>
                </a:path>
              </a:pathLst>
            </a:custGeom>
            <a:noFill/>
            <a:ln w="57150">
              <a:solidFill>
                <a:srgbClr val="9FD661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53A398D-8AFC-731C-1625-8954A42867D8}"/>
                </a:ext>
              </a:extLst>
            </p:cNvPr>
            <p:cNvGrpSpPr/>
            <p:nvPr/>
          </p:nvGrpSpPr>
          <p:grpSpPr>
            <a:xfrm>
              <a:off x="2701808" y="737188"/>
              <a:ext cx="3740383" cy="3782710"/>
              <a:chOff x="2701808" y="715755"/>
              <a:chExt cx="3740383" cy="3782710"/>
            </a:xfrm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592BC0D-43F4-4297-43F5-A6265DADBA34}"/>
                  </a:ext>
                </a:extLst>
              </p:cNvPr>
              <p:cNvSpPr/>
              <p:nvPr/>
            </p:nvSpPr>
            <p:spPr>
              <a:xfrm>
                <a:off x="2701808" y="758082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2599340" y="147995"/>
                    </a:moveTo>
                    <a:arcTo wR="1870191" hR="1870191" stAng="17576819" swAng="1964247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469251F9-6A1B-C44A-1903-B3D5E80E2A0B}"/>
                  </a:ext>
                </a:extLst>
              </p:cNvPr>
              <p:cNvSpPr/>
              <p:nvPr/>
            </p:nvSpPr>
            <p:spPr>
              <a:xfrm>
                <a:off x="2701808" y="758082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737790" y="1771742"/>
                    </a:moveTo>
                    <a:arcTo wR="1870191" hR="1870191" stAng="21418949" swAng="2198385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6EEF5FA-E1DC-7C88-11A0-54A294F93054}"/>
                  </a:ext>
                </a:extLst>
              </p:cNvPr>
              <p:cNvSpPr/>
              <p:nvPr/>
            </p:nvSpPr>
            <p:spPr>
              <a:xfrm>
                <a:off x="2701808" y="715755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12871" y="2905744"/>
                    </a:moveTo>
                    <a:arcTo wR="1870191" hR="1870191" stAng="8782666" swAng="2198385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ID" dirty="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B4FA36B-9CD2-5E59-0495-182127FAB223}"/>
                  </a:ext>
                </a:extLst>
              </p:cNvPr>
              <p:cNvSpPr/>
              <p:nvPr/>
            </p:nvSpPr>
            <p:spPr>
              <a:xfrm>
                <a:off x="2701808" y="758082"/>
                <a:ext cx="3740383" cy="374038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25515" y="815870"/>
                    </a:moveTo>
                    <a:arcTo wR="1870191" hR="1870191" stAng="12858933" swAng="1964247"/>
                  </a:path>
                </a:pathLst>
              </a:custGeom>
              <a:noFill/>
              <a:ln w="57150">
                <a:solidFill>
                  <a:srgbClr val="9FD661"/>
                </a:solidFill>
              </a:ln>
            </p:spPr>
            <p:style>
              <a:lnRef idx="1">
                <a:scrgbClr r="0" g="0" b="0"/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BF56643-28EB-4EAD-93D0-67503F9320DD}"/>
              </a:ext>
            </a:extLst>
          </p:cNvPr>
          <p:cNvGrpSpPr/>
          <p:nvPr/>
        </p:nvGrpSpPr>
        <p:grpSpPr>
          <a:xfrm>
            <a:off x="1940409" y="242449"/>
            <a:ext cx="5129489" cy="4310501"/>
            <a:chOff x="1940409" y="242449"/>
            <a:chExt cx="5129489" cy="4310501"/>
          </a:xfrm>
        </p:grpSpPr>
        <p:sp>
          <p:nvSpPr>
            <p:cNvPr id="23" name="TextBox 22">
              <a:hlinkClick r:id="rId3" action="ppaction://hlinksldjump"/>
              <a:extLst>
                <a:ext uri="{FF2B5EF4-FFF2-40B4-BE49-F238E27FC236}">
                  <a16:creationId xmlns:a16="http://schemas.microsoft.com/office/drawing/2014/main" id="{106D632D-1FD1-1E87-9C4E-42727B08D86B}"/>
                </a:ext>
              </a:extLst>
            </p:cNvPr>
            <p:cNvSpPr txBox="1"/>
            <p:nvPr/>
          </p:nvSpPr>
          <p:spPr>
            <a:xfrm>
              <a:off x="3429000" y="1952173"/>
              <a:ext cx="215983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Manfaat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Menghindari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Sikap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Hidup</a:t>
              </a:r>
              <a:r>
                <a:rPr lang="en-US" sz="20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Berfoya-foya</a:t>
              </a:r>
              <a:endParaRPr lang="en-ID" sz="2000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1E31CCC-1968-BA33-71D7-9FB2520CD152}"/>
                </a:ext>
              </a:extLst>
            </p:cNvPr>
            <p:cNvSpPr/>
            <p:nvPr/>
          </p:nvSpPr>
          <p:spPr>
            <a:xfrm>
              <a:off x="1940409" y="1569932"/>
              <a:ext cx="1572172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terhindar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penyakit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hati</a:t>
              </a:r>
              <a:endParaRPr lang="en-ID" sz="16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20F7546-3996-B907-4EC3-138A7328F4E3}"/>
                </a:ext>
              </a:extLst>
            </p:cNvPr>
            <p:cNvSpPr/>
            <p:nvPr/>
          </p:nvSpPr>
          <p:spPr>
            <a:xfrm>
              <a:off x="3852760" y="242449"/>
              <a:ext cx="1438480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mendapat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keridaan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sz="16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B916B03-103C-8F22-3859-E6D6DBD8897C}"/>
                </a:ext>
              </a:extLst>
            </p:cNvPr>
            <p:cNvSpPr/>
            <p:nvPr/>
          </p:nvSpPr>
          <p:spPr>
            <a:xfrm>
              <a:off x="5497726" y="1582846"/>
              <a:ext cx="1572172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dianggap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sebagai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“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teman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setan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”</a:t>
              </a:r>
              <a:endParaRPr lang="en-ID" sz="16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AA753C4-12DF-CCDC-EB57-9563EE97AA99}"/>
                </a:ext>
              </a:extLst>
            </p:cNvPr>
            <p:cNvSpPr/>
            <p:nvPr/>
          </p:nvSpPr>
          <p:spPr>
            <a:xfrm>
              <a:off x="2649261" y="3617938"/>
              <a:ext cx="1572172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menumbuhkan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rasa 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belas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kasih</a:t>
              </a:r>
              <a:endParaRPr lang="en-ID" sz="16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0A9C3AD-4ACA-51A8-0C5F-2DF27E018559}"/>
                </a:ext>
              </a:extLst>
            </p:cNvPr>
            <p:cNvSpPr/>
            <p:nvPr/>
          </p:nvSpPr>
          <p:spPr>
            <a:xfrm>
              <a:off x="4935260" y="3617938"/>
              <a:ext cx="1572172" cy="935012"/>
            </a:xfrm>
            <a:custGeom>
              <a:avLst/>
              <a:gdLst>
                <a:gd name="connsiteX0" fmla="*/ 0 w 1438480"/>
                <a:gd name="connsiteY0" fmla="*/ 155838 h 935012"/>
                <a:gd name="connsiteX1" fmla="*/ 155838 w 1438480"/>
                <a:gd name="connsiteY1" fmla="*/ 0 h 935012"/>
                <a:gd name="connsiteX2" fmla="*/ 1282642 w 1438480"/>
                <a:gd name="connsiteY2" fmla="*/ 0 h 935012"/>
                <a:gd name="connsiteX3" fmla="*/ 1438480 w 1438480"/>
                <a:gd name="connsiteY3" fmla="*/ 155838 h 935012"/>
                <a:gd name="connsiteX4" fmla="*/ 1438480 w 1438480"/>
                <a:gd name="connsiteY4" fmla="*/ 779174 h 935012"/>
                <a:gd name="connsiteX5" fmla="*/ 1282642 w 1438480"/>
                <a:gd name="connsiteY5" fmla="*/ 935012 h 935012"/>
                <a:gd name="connsiteX6" fmla="*/ 155838 w 1438480"/>
                <a:gd name="connsiteY6" fmla="*/ 935012 h 935012"/>
                <a:gd name="connsiteX7" fmla="*/ 0 w 1438480"/>
                <a:gd name="connsiteY7" fmla="*/ 779174 h 935012"/>
                <a:gd name="connsiteX8" fmla="*/ 0 w 1438480"/>
                <a:gd name="connsiteY8" fmla="*/ 155838 h 9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480" h="935012">
                  <a:moveTo>
                    <a:pt x="0" y="155838"/>
                  </a:moveTo>
                  <a:cubicBezTo>
                    <a:pt x="0" y="69771"/>
                    <a:pt x="69771" y="0"/>
                    <a:pt x="155838" y="0"/>
                  </a:cubicBezTo>
                  <a:lnTo>
                    <a:pt x="1282642" y="0"/>
                  </a:lnTo>
                  <a:cubicBezTo>
                    <a:pt x="1368709" y="0"/>
                    <a:pt x="1438480" y="69771"/>
                    <a:pt x="1438480" y="155838"/>
                  </a:cubicBezTo>
                  <a:lnTo>
                    <a:pt x="1438480" y="779174"/>
                  </a:lnTo>
                  <a:cubicBezTo>
                    <a:pt x="1438480" y="865241"/>
                    <a:pt x="1368709" y="935012"/>
                    <a:pt x="1282642" y="935012"/>
                  </a:cubicBezTo>
                  <a:lnTo>
                    <a:pt x="155838" y="935012"/>
                  </a:lnTo>
                  <a:cubicBezTo>
                    <a:pt x="69771" y="935012"/>
                    <a:pt x="0" y="865241"/>
                    <a:pt x="0" y="779174"/>
                  </a:cubicBezTo>
                  <a:lnTo>
                    <a:pt x="0" y="155838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04" tIns="106604" rIns="106604" bIns="10660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terjaga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perilaku</a:t>
              </a:r>
              <a:r>
                <a:rPr lang="en-US" sz="16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i="1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israf</a:t>
              </a:r>
              <a:endParaRPr lang="en-ID" sz="16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2179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32A0DFE-9640-CB1A-41C0-C7DE4B7116E3}"/>
              </a:ext>
            </a:extLst>
          </p:cNvPr>
          <p:cNvSpPr/>
          <p:nvPr/>
        </p:nvSpPr>
        <p:spPr>
          <a:xfrm>
            <a:off x="2092881" y="-18411"/>
            <a:ext cx="6517719" cy="4381980"/>
          </a:xfrm>
          <a:prstGeom prst="rect">
            <a:avLst/>
          </a:prstGeom>
          <a:noFill/>
        </p:spPr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8F537AD-A4EB-0D1D-4178-20D415E1FB3F}"/>
              </a:ext>
            </a:extLst>
          </p:cNvPr>
          <p:cNvGrpSpPr/>
          <p:nvPr/>
        </p:nvGrpSpPr>
        <p:grpSpPr>
          <a:xfrm>
            <a:off x="1628058" y="1153164"/>
            <a:ext cx="5887884" cy="3210405"/>
            <a:chOff x="2032000" y="1677534"/>
            <a:chExt cx="8128000" cy="4431842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1B7A34D-51EE-AE6E-F2D1-5B31EC3147EF}"/>
                </a:ext>
              </a:extLst>
            </p:cNvPr>
            <p:cNvGrpSpPr/>
            <p:nvPr/>
          </p:nvGrpSpPr>
          <p:grpSpPr>
            <a:xfrm>
              <a:off x="3399333" y="3450714"/>
              <a:ext cx="2658668" cy="2658662"/>
              <a:chOff x="3399333" y="3450714"/>
              <a:chExt cx="2658668" cy="265866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E6BF7513-7A91-5959-21E9-43CEC77D5EA7}"/>
                  </a:ext>
                </a:extLst>
              </p:cNvPr>
              <p:cNvSpPr/>
              <p:nvPr/>
            </p:nvSpPr>
            <p:spPr>
              <a:xfrm>
                <a:off x="3399333" y="3450714"/>
                <a:ext cx="2658668" cy="2658662"/>
              </a:xfrm>
              <a:custGeom>
                <a:avLst/>
                <a:gdLst>
                  <a:gd name="connsiteX0" fmla="*/ 0 w 2658668"/>
                  <a:gd name="connsiteY0" fmla="*/ 1329331 h 2658662"/>
                  <a:gd name="connsiteX1" fmla="*/ 1329334 w 2658668"/>
                  <a:gd name="connsiteY1" fmla="*/ 0 h 2658662"/>
                  <a:gd name="connsiteX2" fmla="*/ 2658668 w 2658668"/>
                  <a:gd name="connsiteY2" fmla="*/ 1329331 h 2658662"/>
                  <a:gd name="connsiteX3" fmla="*/ 1329334 w 2658668"/>
                  <a:gd name="connsiteY3" fmla="*/ 2658662 h 2658662"/>
                  <a:gd name="connsiteX4" fmla="*/ 0 w 2658668"/>
                  <a:gd name="connsiteY4" fmla="*/ 1329331 h 265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8668" h="2658662">
                    <a:moveTo>
                      <a:pt x="0" y="1329331"/>
                    </a:moveTo>
                    <a:cubicBezTo>
                      <a:pt x="0" y="595162"/>
                      <a:pt x="595163" y="0"/>
                      <a:pt x="1329334" y="0"/>
                    </a:cubicBezTo>
                    <a:cubicBezTo>
                      <a:pt x="2063505" y="0"/>
                      <a:pt x="2658668" y="595162"/>
                      <a:pt x="2658668" y="1329331"/>
                    </a:cubicBezTo>
                    <a:cubicBezTo>
                      <a:pt x="2658668" y="2063500"/>
                      <a:pt x="2063505" y="2658662"/>
                      <a:pt x="1329334" y="2658662"/>
                    </a:cubicBezTo>
                    <a:cubicBezTo>
                      <a:pt x="595163" y="2658662"/>
                      <a:pt x="0" y="2063500"/>
                      <a:pt x="0" y="132933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0">
                <a:solidFill>
                  <a:srgbClr val="005024"/>
                </a:solidFill>
              </a:ln>
              <a:effectLst>
                <a:innerShdw blurRad="368300" dist="762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83663" tIns="583662" rIns="583663" bIns="583662" numCol="1" spcCol="1270" anchor="ctr" anchorCtr="0">
                <a:noAutofit/>
              </a:bodyPr>
              <a:lstStyle/>
              <a:p>
                <a:pPr marL="0" lvl="0" indent="0"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000" kern="1200" dirty="0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8D21B84-8B56-750A-FF2A-1F8222BF75C6}"/>
                  </a:ext>
                </a:extLst>
              </p:cNvPr>
              <p:cNvSpPr txBox="1"/>
              <p:nvPr/>
            </p:nvSpPr>
            <p:spPr>
              <a:xfrm>
                <a:off x="3664008" y="4253838"/>
                <a:ext cx="2125616" cy="1147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err="1">
                    <a:solidFill>
                      <a:srgbClr val="005024"/>
                    </a:solidFill>
                    <a:latin typeface="Candara" panose="020E0502030303020204" pitchFamily="34" charset="0"/>
                  </a:rPr>
                  <a:t>membiasakan</a:t>
                </a:r>
                <a:r>
                  <a:rPr lang="en-US" sz="1600" b="1" dirty="0">
                    <a:solidFill>
                      <a:srgbClr val="005024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024"/>
                    </a:solidFill>
                    <a:latin typeface="Candara" panose="020E0502030303020204" pitchFamily="34" charset="0"/>
                  </a:rPr>
                  <a:t>hidup</a:t>
                </a:r>
                <a:r>
                  <a:rPr lang="en-US" sz="1600" b="1" dirty="0">
                    <a:solidFill>
                      <a:srgbClr val="005024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024"/>
                    </a:solidFill>
                    <a:latin typeface="Candara" panose="020E0502030303020204" pitchFamily="34" charset="0"/>
                  </a:rPr>
                  <a:t>sederhana</a:t>
                </a:r>
                <a:endParaRPr lang="en-ID" sz="1600" b="1" dirty="0">
                  <a:solidFill>
                    <a:srgbClr val="005024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54D4223-66E4-3DD2-3FA2-DFCBFBFFE857}"/>
                </a:ext>
              </a:extLst>
            </p:cNvPr>
            <p:cNvGrpSpPr/>
            <p:nvPr/>
          </p:nvGrpSpPr>
          <p:grpSpPr>
            <a:xfrm>
              <a:off x="6133999" y="3450714"/>
              <a:ext cx="2658668" cy="2658662"/>
              <a:chOff x="6133999" y="3450714"/>
              <a:chExt cx="2658668" cy="2658662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42767CC8-66C9-62A1-AF75-C335EC567A17}"/>
                  </a:ext>
                </a:extLst>
              </p:cNvPr>
              <p:cNvSpPr/>
              <p:nvPr/>
            </p:nvSpPr>
            <p:spPr>
              <a:xfrm>
                <a:off x="6133999" y="3450714"/>
                <a:ext cx="2658668" cy="2658662"/>
              </a:xfrm>
              <a:custGeom>
                <a:avLst/>
                <a:gdLst>
                  <a:gd name="connsiteX0" fmla="*/ 0 w 2658668"/>
                  <a:gd name="connsiteY0" fmla="*/ 1329331 h 2658662"/>
                  <a:gd name="connsiteX1" fmla="*/ 1329334 w 2658668"/>
                  <a:gd name="connsiteY1" fmla="*/ 0 h 2658662"/>
                  <a:gd name="connsiteX2" fmla="*/ 2658668 w 2658668"/>
                  <a:gd name="connsiteY2" fmla="*/ 1329331 h 2658662"/>
                  <a:gd name="connsiteX3" fmla="*/ 1329334 w 2658668"/>
                  <a:gd name="connsiteY3" fmla="*/ 2658662 h 2658662"/>
                  <a:gd name="connsiteX4" fmla="*/ 0 w 2658668"/>
                  <a:gd name="connsiteY4" fmla="*/ 1329331 h 265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8668" h="2658662">
                    <a:moveTo>
                      <a:pt x="0" y="1329331"/>
                    </a:moveTo>
                    <a:cubicBezTo>
                      <a:pt x="0" y="595162"/>
                      <a:pt x="595163" y="0"/>
                      <a:pt x="1329334" y="0"/>
                    </a:cubicBezTo>
                    <a:cubicBezTo>
                      <a:pt x="2063505" y="0"/>
                      <a:pt x="2658668" y="595162"/>
                      <a:pt x="2658668" y="1329331"/>
                    </a:cubicBezTo>
                    <a:cubicBezTo>
                      <a:pt x="2658668" y="2063500"/>
                      <a:pt x="2063505" y="2658662"/>
                      <a:pt x="1329334" y="2658662"/>
                    </a:cubicBezTo>
                    <a:cubicBezTo>
                      <a:pt x="595163" y="2658662"/>
                      <a:pt x="0" y="2063500"/>
                      <a:pt x="0" y="132933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0">
                <a:solidFill>
                  <a:srgbClr val="00B050"/>
                </a:solidFill>
              </a:ln>
              <a:effectLst>
                <a:innerShdw blurRad="368300" dist="762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637003" tIns="637002" rIns="637003" bIns="637002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800" kern="1200" dirty="0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64DAFB-DD36-4965-5A91-7C4B89837092}"/>
                  </a:ext>
                </a:extLst>
              </p:cNvPr>
              <p:cNvSpPr txBox="1"/>
              <p:nvPr/>
            </p:nvSpPr>
            <p:spPr>
              <a:xfrm>
                <a:off x="6438523" y="4411025"/>
                <a:ext cx="2125616" cy="8072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err="1">
                    <a:solidFill>
                      <a:srgbClr val="00B050"/>
                    </a:solidFill>
                    <a:latin typeface="Candara" panose="020E0502030303020204" pitchFamily="34" charset="0"/>
                  </a:rPr>
                  <a:t>memilih</a:t>
                </a:r>
                <a:r>
                  <a:rPr lang="en-US" sz="1600" b="1" dirty="0">
                    <a:solidFill>
                      <a:srgbClr val="00B05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B050"/>
                    </a:solidFill>
                    <a:latin typeface="Candara" panose="020E0502030303020204" pitchFamily="34" charset="0"/>
                  </a:rPr>
                  <a:t>teman</a:t>
                </a:r>
                <a:r>
                  <a:rPr lang="en-US" sz="1600" b="1" dirty="0">
                    <a:solidFill>
                      <a:srgbClr val="00B05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B050"/>
                    </a:solidFill>
                    <a:latin typeface="Candara" panose="020E0502030303020204" pitchFamily="34" charset="0"/>
                  </a:rPr>
                  <a:t>bergaul</a:t>
                </a:r>
                <a:endParaRPr lang="en-ID" sz="1600" b="1" dirty="0">
                  <a:solidFill>
                    <a:srgbClr val="00B050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F6874C3-A7D9-1E0C-B57B-C51488142011}"/>
                </a:ext>
              </a:extLst>
            </p:cNvPr>
            <p:cNvGrpSpPr/>
            <p:nvPr/>
          </p:nvGrpSpPr>
          <p:grpSpPr>
            <a:xfrm>
              <a:off x="2032000" y="1677534"/>
              <a:ext cx="2658668" cy="2658662"/>
              <a:chOff x="2032000" y="1677534"/>
              <a:chExt cx="2658668" cy="2658662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24CF7C9-856F-3537-5F70-86D350E112EA}"/>
                  </a:ext>
                </a:extLst>
              </p:cNvPr>
              <p:cNvSpPr/>
              <p:nvPr/>
            </p:nvSpPr>
            <p:spPr>
              <a:xfrm>
                <a:off x="2032000" y="1677534"/>
                <a:ext cx="2658668" cy="2658662"/>
              </a:xfrm>
              <a:custGeom>
                <a:avLst/>
                <a:gdLst>
                  <a:gd name="connsiteX0" fmla="*/ 0 w 2658668"/>
                  <a:gd name="connsiteY0" fmla="*/ 1329331 h 2658662"/>
                  <a:gd name="connsiteX1" fmla="*/ 1329334 w 2658668"/>
                  <a:gd name="connsiteY1" fmla="*/ 0 h 2658662"/>
                  <a:gd name="connsiteX2" fmla="*/ 2658668 w 2658668"/>
                  <a:gd name="connsiteY2" fmla="*/ 1329331 h 2658662"/>
                  <a:gd name="connsiteX3" fmla="*/ 1329334 w 2658668"/>
                  <a:gd name="connsiteY3" fmla="*/ 2658662 h 2658662"/>
                  <a:gd name="connsiteX4" fmla="*/ 0 w 2658668"/>
                  <a:gd name="connsiteY4" fmla="*/ 1329331 h 265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8668" h="2658662">
                    <a:moveTo>
                      <a:pt x="0" y="1329331"/>
                    </a:moveTo>
                    <a:cubicBezTo>
                      <a:pt x="0" y="595162"/>
                      <a:pt x="595163" y="0"/>
                      <a:pt x="1329334" y="0"/>
                    </a:cubicBezTo>
                    <a:cubicBezTo>
                      <a:pt x="2063505" y="0"/>
                      <a:pt x="2658668" y="595162"/>
                      <a:pt x="2658668" y="1329331"/>
                    </a:cubicBezTo>
                    <a:cubicBezTo>
                      <a:pt x="2658668" y="2063500"/>
                      <a:pt x="2063505" y="2658662"/>
                      <a:pt x="1329334" y="2658662"/>
                    </a:cubicBezTo>
                    <a:cubicBezTo>
                      <a:pt x="595163" y="2658662"/>
                      <a:pt x="0" y="2063500"/>
                      <a:pt x="0" y="132933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0">
                <a:solidFill>
                  <a:srgbClr val="005C4A"/>
                </a:solidFill>
              </a:ln>
              <a:effectLst>
                <a:innerShdw blurRad="368300" dist="762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83663" tIns="583662" rIns="583663" bIns="583662" numCol="1" spcCol="1270" anchor="ctr" anchorCtr="0">
                <a:noAutofit/>
              </a:bodyPr>
              <a:lstStyle/>
              <a:p>
                <a:pPr marL="0" lvl="0" indent="0"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000" kern="1200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0E14EF1-3442-3826-1D76-538C92C126C1}"/>
                  </a:ext>
                </a:extLst>
              </p:cNvPr>
              <p:cNvSpPr txBox="1"/>
              <p:nvPr/>
            </p:nvSpPr>
            <p:spPr>
              <a:xfrm>
                <a:off x="2185518" y="2480658"/>
                <a:ext cx="2337699" cy="1147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membelanjakan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harta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sesuai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kebutuhan</a:t>
                </a:r>
                <a:endParaRPr lang="en-ID" sz="1600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4FC06DC-C0CE-0DB1-3766-79B59E441C9C}"/>
                </a:ext>
              </a:extLst>
            </p:cNvPr>
            <p:cNvGrpSpPr/>
            <p:nvPr/>
          </p:nvGrpSpPr>
          <p:grpSpPr>
            <a:xfrm>
              <a:off x="4766666" y="1677534"/>
              <a:ext cx="2658668" cy="2658662"/>
              <a:chOff x="4766666" y="1677534"/>
              <a:chExt cx="2658668" cy="2658662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22E2DB6E-7FBC-DE29-5988-992FBBA88740}"/>
                  </a:ext>
                </a:extLst>
              </p:cNvPr>
              <p:cNvSpPr/>
              <p:nvPr/>
            </p:nvSpPr>
            <p:spPr>
              <a:xfrm>
                <a:off x="4766666" y="1677534"/>
                <a:ext cx="2658668" cy="2658662"/>
              </a:xfrm>
              <a:custGeom>
                <a:avLst/>
                <a:gdLst>
                  <a:gd name="connsiteX0" fmla="*/ 0 w 2658668"/>
                  <a:gd name="connsiteY0" fmla="*/ 1329331 h 2658662"/>
                  <a:gd name="connsiteX1" fmla="*/ 1329334 w 2658668"/>
                  <a:gd name="connsiteY1" fmla="*/ 0 h 2658662"/>
                  <a:gd name="connsiteX2" fmla="*/ 2658668 w 2658668"/>
                  <a:gd name="connsiteY2" fmla="*/ 1329331 h 2658662"/>
                  <a:gd name="connsiteX3" fmla="*/ 1329334 w 2658668"/>
                  <a:gd name="connsiteY3" fmla="*/ 2658662 h 2658662"/>
                  <a:gd name="connsiteX4" fmla="*/ 0 w 2658668"/>
                  <a:gd name="connsiteY4" fmla="*/ 1329331 h 265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8668" h="2658662">
                    <a:moveTo>
                      <a:pt x="0" y="1329331"/>
                    </a:moveTo>
                    <a:cubicBezTo>
                      <a:pt x="0" y="595162"/>
                      <a:pt x="595163" y="0"/>
                      <a:pt x="1329334" y="0"/>
                    </a:cubicBezTo>
                    <a:cubicBezTo>
                      <a:pt x="2063505" y="0"/>
                      <a:pt x="2658668" y="595162"/>
                      <a:pt x="2658668" y="1329331"/>
                    </a:cubicBezTo>
                    <a:cubicBezTo>
                      <a:pt x="2658668" y="2063500"/>
                      <a:pt x="2063505" y="2658662"/>
                      <a:pt x="1329334" y="2658662"/>
                    </a:cubicBezTo>
                    <a:cubicBezTo>
                      <a:pt x="595163" y="2658662"/>
                      <a:pt x="0" y="2063500"/>
                      <a:pt x="0" y="132933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0">
                <a:solidFill>
                  <a:srgbClr val="92D050"/>
                </a:solidFill>
              </a:ln>
              <a:effectLst>
                <a:innerShdw blurRad="368300" dist="762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83663" tIns="583662" rIns="583663" bIns="583662" numCol="1" spcCol="1270" anchor="ctr" anchorCtr="0">
                <a:noAutofit/>
              </a:bodyPr>
              <a:lstStyle/>
              <a:p>
                <a:pPr marL="0" lvl="0" indent="0" algn="ctr" defTabSz="2266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000" kern="1200" dirty="0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FD602235-3E28-2A40-80A0-D4089A87FF35}"/>
                  </a:ext>
                </a:extLst>
              </p:cNvPr>
              <p:cNvSpPr txBox="1"/>
              <p:nvPr/>
            </p:nvSpPr>
            <p:spPr>
              <a:xfrm>
                <a:off x="5033975" y="2452868"/>
                <a:ext cx="2125616" cy="1147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err="1">
                    <a:solidFill>
                      <a:srgbClr val="92D050"/>
                    </a:solidFill>
                    <a:latin typeface="Candara" panose="020E0502030303020204" pitchFamily="34" charset="0"/>
                  </a:rPr>
                  <a:t>banyak</a:t>
                </a:r>
                <a:r>
                  <a:rPr lang="en-US" sz="1600" b="1" dirty="0">
                    <a:solidFill>
                      <a:srgbClr val="92D05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92D050"/>
                    </a:solidFill>
                    <a:latin typeface="Candara" panose="020E0502030303020204" pitchFamily="34" charset="0"/>
                  </a:rPr>
                  <a:t>mengingat</a:t>
                </a:r>
                <a:r>
                  <a:rPr lang="en-US" sz="1600" b="1" dirty="0">
                    <a:solidFill>
                      <a:srgbClr val="92D050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600" b="1" dirty="0" err="1">
                    <a:solidFill>
                      <a:srgbClr val="92D050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600" b="1" dirty="0">
                    <a:solidFill>
                      <a:srgbClr val="92D050"/>
                    </a:solidFill>
                    <a:latin typeface="Candara" panose="020E0502030303020204" pitchFamily="34" charset="0"/>
                  </a:rPr>
                  <a:t>.</a:t>
                </a:r>
                <a:endParaRPr lang="en-ID" sz="1600" b="1" dirty="0">
                  <a:solidFill>
                    <a:srgbClr val="92D050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783BDC4-6322-50BD-3B21-339D6EE548FB}"/>
                </a:ext>
              </a:extLst>
            </p:cNvPr>
            <p:cNvGrpSpPr/>
            <p:nvPr/>
          </p:nvGrpSpPr>
          <p:grpSpPr>
            <a:xfrm>
              <a:off x="7501332" y="1677534"/>
              <a:ext cx="2658668" cy="2658662"/>
              <a:chOff x="7501332" y="1677534"/>
              <a:chExt cx="2658668" cy="2658662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D9469C3-0757-27EA-DAEA-E1E9C2B8A4E8}"/>
                  </a:ext>
                </a:extLst>
              </p:cNvPr>
              <p:cNvSpPr/>
              <p:nvPr/>
            </p:nvSpPr>
            <p:spPr>
              <a:xfrm>
                <a:off x="7501332" y="1677534"/>
                <a:ext cx="2658668" cy="2658662"/>
              </a:xfrm>
              <a:custGeom>
                <a:avLst/>
                <a:gdLst>
                  <a:gd name="connsiteX0" fmla="*/ 0 w 2658668"/>
                  <a:gd name="connsiteY0" fmla="*/ 1329331 h 2658662"/>
                  <a:gd name="connsiteX1" fmla="*/ 1329334 w 2658668"/>
                  <a:gd name="connsiteY1" fmla="*/ 0 h 2658662"/>
                  <a:gd name="connsiteX2" fmla="*/ 2658668 w 2658668"/>
                  <a:gd name="connsiteY2" fmla="*/ 1329331 h 2658662"/>
                  <a:gd name="connsiteX3" fmla="*/ 1329334 w 2658668"/>
                  <a:gd name="connsiteY3" fmla="*/ 2658662 h 2658662"/>
                  <a:gd name="connsiteX4" fmla="*/ 0 w 2658668"/>
                  <a:gd name="connsiteY4" fmla="*/ 1329331 h 265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8668" h="2658662">
                    <a:moveTo>
                      <a:pt x="0" y="1329331"/>
                    </a:moveTo>
                    <a:cubicBezTo>
                      <a:pt x="0" y="595162"/>
                      <a:pt x="595163" y="0"/>
                      <a:pt x="1329334" y="0"/>
                    </a:cubicBezTo>
                    <a:cubicBezTo>
                      <a:pt x="2063505" y="0"/>
                      <a:pt x="2658668" y="595162"/>
                      <a:pt x="2658668" y="1329331"/>
                    </a:cubicBezTo>
                    <a:cubicBezTo>
                      <a:pt x="2658668" y="2063500"/>
                      <a:pt x="2063505" y="2658662"/>
                      <a:pt x="1329334" y="2658662"/>
                    </a:cubicBezTo>
                    <a:cubicBezTo>
                      <a:pt x="595163" y="2658662"/>
                      <a:pt x="0" y="2063500"/>
                      <a:pt x="0" y="132933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0">
                <a:solidFill>
                  <a:srgbClr val="4F7620"/>
                </a:solidFill>
              </a:ln>
              <a:effectLst>
                <a:innerShdw blurRad="368300" dist="762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637003" tIns="637002" rIns="637003" bIns="637002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800" kern="1200" dirty="0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2788CF2-8FBD-8E61-4348-D9551355363B}"/>
                  </a:ext>
                </a:extLst>
              </p:cNvPr>
              <p:cNvSpPr txBox="1"/>
              <p:nvPr/>
            </p:nvSpPr>
            <p:spPr>
              <a:xfrm>
                <a:off x="7767856" y="2446199"/>
                <a:ext cx="2125616" cy="1147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sering</a:t>
                </a:r>
                <a:r>
                  <a:rPr lang="en-US" sz="1600" b="1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berintrospeksi</a:t>
                </a:r>
                <a:r>
                  <a:rPr lang="en-US" sz="1600" b="1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diri</a:t>
                </a:r>
                <a:endParaRPr lang="en-ID" sz="1600" b="1" dirty="0">
                  <a:solidFill>
                    <a:srgbClr val="4F7620"/>
                  </a:solidFill>
                  <a:latin typeface="Candara" panose="020E0502030303020204" pitchFamily="34" charset="0"/>
                </a:endParaRPr>
              </a:p>
            </p:txBody>
          </p:sp>
        </p:grpSp>
      </p:grpSp>
      <p:sp>
        <p:nvSpPr>
          <p:cNvPr id="32" name="Rectangle 31">
            <a:hlinkClick r:id="rId3" action="ppaction://hlinksldjump"/>
            <a:extLst>
              <a:ext uri="{FF2B5EF4-FFF2-40B4-BE49-F238E27FC236}">
                <a16:creationId xmlns:a16="http://schemas.microsoft.com/office/drawing/2014/main" id="{93D4300F-2807-7155-2D36-CEBE6160611D}"/>
              </a:ext>
            </a:extLst>
          </p:cNvPr>
          <p:cNvSpPr/>
          <p:nvPr/>
        </p:nvSpPr>
        <p:spPr>
          <a:xfrm>
            <a:off x="1118971" y="440532"/>
            <a:ext cx="69060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Cara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Menghindari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Hidup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Berfoya-foya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985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</TotalTime>
  <Words>1246</Words>
  <Application>Microsoft Office PowerPoint</Application>
  <PresentationFormat>On-screen Show (16:9)</PresentationFormat>
  <Paragraphs>221</Paragraphs>
  <Slides>32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Adobe Naskh Medium</vt:lpstr>
      <vt:lpstr>Arial</vt:lpstr>
      <vt:lpstr>Calibri</vt:lpstr>
      <vt:lpstr>Candara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Nurul Handayani</cp:lastModifiedBy>
  <cp:revision>256</cp:revision>
  <dcterms:created xsi:type="dcterms:W3CDTF">2022-01-17T01:37:52Z</dcterms:created>
  <dcterms:modified xsi:type="dcterms:W3CDTF">2022-06-03T01:39:31Z</dcterms:modified>
</cp:coreProperties>
</file>